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0" r:id="rId2"/>
    <p:sldId id="261" r:id="rId3"/>
    <p:sldId id="256" r:id="rId4"/>
    <p:sldId id="258" r:id="rId5"/>
    <p:sldId id="259" r:id="rId6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04"/>
    <p:restoredTop sz="92135"/>
  </p:normalViewPr>
  <p:slideViewPr>
    <p:cSldViewPr snapToGrid="0" snapToObjects="1">
      <p:cViewPr varScale="1">
        <p:scale>
          <a:sx n="114" d="100"/>
          <a:sy n="114" d="100"/>
        </p:scale>
        <p:origin x="512" y="168"/>
      </p:cViewPr>
      <p:guideLst/>
    </p:cSldViewPr>
  </p:slideViewPr>
  <p:notesTextViewPr>
    <p:cViewPr>
      <p:scale>
        <a:sx n="1" d="1"/>
        <a:sy n="1" d="1"/>
      </p:scale>
      <p:origin x="0" y="-135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D41D9-05FE-844F-8835-B2482CA74BC8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C66B9-4572-744A-93BB-51294931529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88400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Retraining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vision</a:t>
            </a:r>
          </a:p>
          <a:p>
            <a:r>
              <a:rPr lang="en-US" altLang="zh-TW" dirty="0"/>
              <a:t>Send</a:t>
            </a:r>
            <a:r>
              <a:rPr lang="zh-TW" altLang="en-US" dirty="0"/>
              <a:t> </a:t>
            </a:r>
            <a:r>
              <a:rPr lang="en-US" altLang="zh-TW" dirty="0"/>
              <a:t>images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vision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getting</a:t>
            </a:r>
            <a:r>
              <a:rPr lang="zh-TW" altLang="en-US" dirty="0"/>
              <a:t> </a:t>
            </a:r>
            <a:r>
              <a:rPr lang="en-US" altLang="zh-TW" dirty="0"/>
              <a:t>back</a:t>
            </a:r>
            <a:r>
              <a:rPr lang="zh-TW" altLang="en-US" dirty="0"/>
              <a:t> </a:t>
            </a:r>
            <a:r>
              <a:rPr lang="en-US" altLang="zh-TW" dirty="0"/>
              <a:t>from</a:t>
            </a:r>
            <a:r>
              <a:rPr lang="zh-TW" altLang="en-US" dirty="0"/>
              <a:t> </a:t>
            </a:r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vision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altLang="zh-TW" dirty="0" err="1"/>
              <a:t>Opencv</a:t>
            </a:r>
            <a:r>
              <a:rPr lang="zh-TW" altLang="en-US" dirty="0"/>
              <a:t> </a:t>
            </a:r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C66B9-4572-744A-93BB-512949315299}" type="slidenum">
              <a:rPr lang="en-TW" smtClean="0"/>
              <a:t>1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550269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Retraining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vision</a:t>
            </a:r>
          </a:p>
          <a:p>
            <a:r>
              <a:rPr lang="en-US" altLang="zh-TW" dirty="0"/>
              <a:t>Send</a:t>
            </a:r>
            <a:r>
              <a:rPr lang="zh-TW" altLang="en-US" dirty="0"/>
              <a:t> </a:t>
            </a:r>
            <a:r>
              <a:rPr lang="en-US" altLang="zh-TW" dirty="0"/>
              <a:t>images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vision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getting</a:t>
            </a:r>
            <a:r>
              <a:rPr lang="zh-TW" altLang="en-US" dirty="0"/>
              <a:t> </a:t>
            </a:r>
            <a:r>
              <a:rPr lang="en-US" altLang="zh-TW" dirty="0"/>
              <a:t>back</a:t>
            </a:r>
            <a:r>
              <a:rPr lang="zh-TW" altLang="en-US" dirty="0"/>
              <a:t> </a:t>
            </a:r>
            <a:r>
              <a:rPr lang="en-US" altLang="zh-TW" dirty="0"/>
              <a:t>from</a:t>
            </a:r>
            <a:r>
              <a:rPr lang="zh-TW" altLang="en-US" dirty="0"/>
              <a:t> </a:t>
            </a:r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vision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altLang="zh-TW" dirty="0" err="1"/>
              <a:t>Opencv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dirty="0"/>
          </a:p>
          <a:p>
            <a:r>
              <a:rPr lang="zh-TW" altLang="en-US" dirty="0"/>
              <a:t>*</a:t>
            </a:r>
            <a:r>
              <a:rPr lang="en-US" altLang="zh-TW" dirty="0"/>
              <a:t>Description</a:t>
            </a:r>
            <a:r>
              <a:rPr lang="zh-TW" altLang="en-US" dirty="0"/>
              <a:t> </a:t>
            </a:r>
            <a:r>
              <a:rPr lang="en-US" altLang="zh-TW" dirty="0"/>
              <a:t>goes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front</a:t>
            </a:r>
          </a:p>
          <a:p>
            <a:endParaRPr lang="en-US" altLang="zh-TW" dirty="0"/>
          </a:p>
          <a:p>
            <a:r>
              <a:rPr lang="en-US" altLang="zh-TW" dirty="0"/>
              <a:t>Two</a:t>
            </a:r>
            <a:r>
              <a:rPr lang="zh-TW" altLang="en-US" dirty="0"/>
              <a:t> </a:t>
            </a:r>
            <a:r>
              <a:rPr lang="en-US" altLang="zh-TW" dirty="0"/>
              <a:t>diagram</a:t>
            </a:r>
          </a:p>
          <a:p>
            <a:endParaRPr lang="en-US" altLang="zh-TW" dirty="0"/>
          </a:p>
          <a:p>
            <a:r>
              <a:rPr lang="en-US" altLang="zh-TW" dirty="0"/>
              <a:t>Redeployment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Instruction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vision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what’s</a:t>
            </a:r>
            <a:r>
              <a:rPr lang="zh-TW" altLang="en-US" dirty="0"/>
              <a:t> </a:t>
            </a:r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vision?</a:t>
            </a:r>
          </a:p>
          <a:p>
            <a:r>
              <a:rPr lang="en-US" altLang="zh-TW" dirty="0"/>
              <a:t>Go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setting</a:t>
            </a:r>
            <a:r>
              <a:rPr lang="zh-TW" altLang="en-US" dirty="0"/>
              <a:t> </a:t>
            </a:r>
            <a:r>
              <a:rPr lang="en-US" altLang="zh-TW" dirty="0"/>
              <a:t>page</a:t>
            </a:r>
          </a:p>
          <a:p>
            <a:endParaRPr lang="en-US" altLang="zh-TW" dirty="0"/>
          </a:p>
          <a:p>
            <a:r>
              <a:rPr lang="en-US" altLang="zh-TW" dirty="0"/>
              <a:t>Tell</a:t>
            </a:r>
            <a:r>
              <a:rPr lang="zh-TW" altLang="en-US" dirty="0"/>
              <a:t> </a:t>
            </a:r>
            <a:r>
              <a:rPr lang="en-US" altLang="zh-TW" dirty="0"/>
              <a:t>them</a:t>
            </a:r>
            <a:r>
              <a:rPr lang="zh-TW" altLang="en-US" dirty="0"/>
              <a:t> 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Tutorial</a:t>
            </a:r>
            <a:r>
              <a:rPr lang="zh-TW" altLang="en-US" dirty="0"/>
              <a:t> </a:t>
            </a:r>
            <a:r>
              <a:rPr lang="en-US" altLang="zh-TW" dirty="0"/>
              <a:t>folder:</a:t>
            </a:r>
          </a:p>
          <a:p>
            <a:r>
              <a:rPr lang="en-US" altLang="zh-TW" dirty="0"/>
              <a:t>First</a:t>
            </a:r>
            <a:r>
              <a:rPr lang="zh-TW" altLang="en-US" dirty="0"/>
              <a:t> </a:t>
            </a:r>
            <a:r>
              <a:rPr lang="en-US" altLang="zh-TW" dirty="0"/>
              <a:t>tutorial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install</a:t>
            </a:r>
            <a:r>
              <a:rPr lang="zh-TW" altLang="en-US" dirty="0"/>
              <a:t> </a:t>
            </a:r>
            <a:r>
              <a:rPr lang="en-US" altLang="zh-TW" dirty="0"/>
              <a:t>factory</a:t>
            </a:r>
            <a:r>
              <a:rPr lang="zh-TW" altLang="en-US" dirty="0"/>
              <a:t> </a:t>
            </a:r>
            <a:r>
              <a:rPr lang="en-US" altLang="zh-TW" dirty="0"/>
              <a:t>ai</a:t>
            </a:r>
          </a:p>
          <a:p>
            <a:r>
              <a:rPr lang="en-US" altLang="zh-TW" dirty="0"/>
              <a:t>Follow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r</a:t>
            </a:r>
            <a:endParaRPr lang="en-US" dirty="0"/>
          </a:p>
          <a:p>
            <a:r>
              <a:rPr lang="en-US" altLang="zh-TW" dirty="0"/>
              <a:t>Link</a:t>
            </a:r>
            <a:r>
              <a:rPr lang="zh-TW" altLang="en-US" dirty="0"/>
              <a:t> </a:t>
            </a:r>
            <a:r>
              <a:rPr lang="en-US" altLang="zh-TW" dirty="0"/>
              <a:t>it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that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LVA</a:t>
            </a:r>
            <a:r>
              <a:rPr lang="zh-TW" altLang="en-US" dirty="0"/>
              <a:t> </a:t>
            </a:r>
            <a:r>
              <a:rPr lang="en-US" altLang="zh-TW" dirty="0"/>
              <a:t>(optional)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if</a:t>
            </a:r>
            <a:r>
              <a:rPr lang="zh-TW" altLang="en-US" dirty="0"/>
              <a:t> </a:t>
            </a:r>
            <a:r>
              <a:rPr lang="en-US" altLang="zh-TW" dirty="0"/>
              <a:t>you</a:t>
            </a:r>
            <a:r>
              <a:rPr lang="zh-TW" altLang="en-US" dirty="0"/>
              <a:t> </a:t>
            </a:r>
            <a:r>
              <a:rPr lang="en-US" altLang="zh-TW" dirty="0"/>
              <a:t>don’t</a:t>
            </a:r>
            <a:r>
              <a:rPr lang="zh-TW" altLang="en-US" dirty="0"/>
              <a:t> </a:t>
            </a:r>
            <a:r>
              <a:rPr lang="en-US" altLang="zh-TW" dirty="0"/>
              <a:t>need</a:t>
            </a:r>
            <a:br>
              <a:rPr lang="en-US" altLang="zh-TW" dirty="0"/>
            </a:br>
            <a:r>
              <a:rPr lang="en-US" altLang="zh-TW" dirty="0"/>
              <a:t>permission</a:t>
            </a:r>
            <a:r>
              <a:rPr lang="zh-TW" altLang="en-US" dirty="0"/>
              <a:t> </a:t>
            </a:r>
            <a:r>
              <a:rPr lang="en-US" altLang="zh-TW" dirty="0"/>
              <a:t>issue</a:t>
            </a:r>
          </a:p>
          <a:p>
            <a:endParaRPr lang="en-US" dirty="0"/>
          </a:p>
          <a:p>
            <a:r>
              <a:rPr lang="en-US" altLang="zh-TW" dirty="0"/>
              <a:t>Overwrite</a:t>
            </a:r>
            <a:r>
              <a:rPr lang="zh-TW" altLang="en-US" dirty="0"/>
              <a:t>*</a:t>
            </a:r>
            <a:r>
              <a:rPr lang="en-US" altLang="zh-TW" dirty="0"/>
              <a:t>?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 err="1"/>
              <a:t>Iot</a:t>
            </a:r>
            <a:r>
              <a:rPr lang="zh-TW" altLang="en-US" dirty="0"/>
              <a:t> </a:t>
            </a:r>
            <a:r>
              <a:rPr lang="en-US" altLang="zh-TW" dirty="0"/>
              <a:t>edge</a:t>
            </a:r>
            <a:r>
              <a:rPr lang="zh-TW" altLang="en-US" dirty="0"/>
              <a:t> </a:t>
            </a:r>
            <a:r>
              <a:rPr lang="en-US" altLang="zh-TW" dirty="0"/>
              <a:t>extension</a:t>
            </a:r>
            <a:r>
              <a:rPr lang="zh-TW" altLang="en-US" dirty="0"/>
              <a:t> </a:t>
            </a:r>
            <a:r>
              <a:rPr lang="en-US" altLang="zh-TW" dirty="0"/>
              <a:t>doesn’t</a:t>
            </a:r>
            <a:r>
              <a:rPr lang="zh-TW" altLang="en-US" dirty="0"/>
              <a:t> </a:t>
            </a:r>
            <a:r>
              <a:rPr lang="en-US" altLang="zh-TW" dirty="0"/>
              <a:t>exit</a:t>
            </a:r>
            <a:r>
              <a:rPr lang="zh-TW" altLang="en-US" dirty="0"/>
              <a:t> 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get</a:t>
            </a:r>
            <a:r>
              <a:rPr lang="zh-TW" altLang="en-US" dirty="0"/>
              <a:t> </a:t>
            </a:r>
            <a:r>
              <a:rPr lang="en-US" altLang="zh-TW" dirty="0"/>
              <a:t>endpoint/key</a:t>
            </a:r>
            <a:r>
              <a:rPr lang="zh-TW" altLang="en-US" dirty="0"/>
              <a:t> </a:t>
            </a:r>
            <a:r>
              <a:rPr lang="en-US" altLang="zh-TW" dirty="0"/>
              <a:t>with</a:t>
            </a:r>
            <a:r>
              <a:rPr lang="zh-TW" altLang="en-US" dirty="0"/>
              <a:t> </a:t>
            </a:r>
            <a:r>
              <a:rPr lang="en-US" altLang="zh-TW" dirty="0"/>
              <a:t>command</a:t>
            </a:r>
          </a:p>
          <a:p>
            <a:r>
              <a:rPr lang="en-US" altLang="zh-TW" dirty="0"/>
              <a:t>Store</a:t>
            </a:r>
            <a:r>
              <a:rPr lang="zh-TW" altLang="en-US" dirty="0"/>
              <a:t> </a:t>
            </a:r>
            <a:r>
              <a:rPr lang="en-US" altLang="zh-TW" dirty="0"/>
              <a:t>them</a:t>
            </a:r>
            <a:r>
              <a:rPr lang="zh-TW" altLang="en-US" dirty="0"/>
              <a:t> </a:t>
            </a:r>
            <a:r>
              <a:rPr lang="en-US" altLang="zh-TW" dirty="0"/>
              <a:t>somewhere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use</a:t>
            </a:r>
            <a:r>
              <a:rPr lang="zh-TW" altLang="en-US" dirty="0"/>
              <a:t> </a:t>
            </a:r>
            <a:r>
              <a:rPr lang="en-US" altLang="zh-TW" dirty="0"/>
              <a:t>again</a:t>
            </a:r>
            <a:r>
              <a:rPr lang="zh-TW" altLang="en-US" dirty="0"/>
              <a:t> </a:t>
            </a:r>
            <a:r>
              <a:rPr lang="en-US" altLang="zh-TW" dirty="0"/>
              <a:t>next</a:t>
            </a:r>
            <a:r>
              <a:rPr lang="zh-TW" altLang="en-US" dirty="0"/>
              <a:t> </a:t>
            </a:r>
            <a:r>
              <a:rPr lang="en-US" altLang="zh-TW" dirty="0"/>
              <a:t>time</a:t>
            </a:r>
          </a:p>
          <a:p>
            <a:r>
              <a:rPr lang="en-US" altLang="zh-TW" dirty="0"/>
              <a:t>Next</a:t>
            </a:r>
            <a:r>
              <a:rPr lang="zh-TW" altLang="en-US" dirty="0"/>
              <a:t> </a:t>
            </a:r>
            <a:r>
              <a:rPr lang="en-US" altLang="zh-TW" dirty="0"/>
              <a:t>time</a:t>
            </a:r>
            <a:r>
              <a:rPr lang="zh-TW" altLang="en-US" dirty="0"/>
              <a:t> </a:t>
            </a:r>
            <a:r>
              <a:rPr lang="en-US" altLang="zh-TW" dirty="0"/>
              <a:t>we</a:t>
            </a:r>
            <a:r>
              <a:rPr lang="zh-TW" altLang="en-US" dirty="0"/>
              <a:t> </a:t>
            </a:r>
            <a:r>
              <a:rPr lang="en-US" altLang="zh-TW" dirty="0"/>
              <a:t>install,</a:t>
            </a:r>
            <a:r>
              <a:rPr lang="zh-TW" altLang="en-US" dirty="0"/>
              <a:t> </a:t>
            </a:r>
            <a:r>
              <a:rPr lang="en-US" altLang="zh-TW" dirty="0"/>
              <a:t>check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xml,</a:t>
            </a:r>
            <a:r>
              <a:rPr lang="zh-TW" altLang="en-US" dirty="0"/>
              <a:t> </a:t>
            </a:r>
            <a:r>
              <a:rPr lang="en-US" altLang="zh-TW" dirty="0"/>
              <a:t>you</a:t>
            </a:r>
            <a:r>
              <a:rPr lang="zh-TW" altLang="en-US" dirty="0"/>
              <a:t> </a:t>
            </a:r>
            <a:r>
              <a:rPr lang="en-US" altLang="zh-TW" dirty="0"/>
              <a:t>can</a:t>
            </a:r>
            <a:r>
              <a:rPr lang="zh-TW" altLang="en-US" dirty="0"/>
              <a:t> </a:t>
            </a:r>
            <a:r>
              <a:rPr lang="en-US" altLang="zh-TW" dirty="0"/>
              <a:t>get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key/endpoint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install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dirty="0"/>
          </a:p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C66B9-4572-744A-93BB-512949315299}" type="slidenum">
              <a:rPr lang="en-TW" smtClean="0"/>
              <a:t>2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332138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Retraining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vision</a:t>
            </a:r>
          </a:p>
          <a:p>
            <a:r>
              <a:rPr lang="en-US" altLang="zh-TW" dirty="0"/>
              <a:t>Send</a:t>
            </a:r>
            <a:r>
              <a:rPr lang="zh-TW" altLang="en-US" dirty="0"/>
              <a:t> </a:t>
            </a:r>
            <a:r>
              <a:rPr lang="en-US" altLang="zh-TW" dirty="0"/>
              <a:t>images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vision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getting</a:t>
            </a:r>
            <a:r>
              <a:rPr lang="zh-TW" altLang="en-US" dirty="0"/>
              <a:t> </a:t>
            </a:r>
            <a:r>
              <a:rPr lang="en-US" altLang="zh-TW" dirty="0"/>
              <a:t>back</a:t>
            </a:r>
            <a:r>
              <a:rPr lang="zh-TW" altLang="en-US" dirty="0"/>
              <a:t> </a:t>
            </a:r>
            <a:r>
              <a:rPr lang="en-US" altLang="zh-TW" dirty="0"/>
              <a:t>from</a:t>
            </a:r>
            <a:r>
              <a:rPr lang="zh-TW" altLang="en-US" dirty="0"/>
              <a:t> </a:t>
            </a:r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vision</a:t>
            </a:r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C66B9-4572-744A-93BB-512949315299}" type="slidenum">
              <a:rPr lang="en-TW" smtClean="0"/>
              <a:t>4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15087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7D580-38FB-9244-BE58-4E82116716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FAFDB9-6B16-C34E-9663-2718430DAD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764B3-D011-6A41-99F5-9F3175782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609E3-5790-EA41-A688-BE7287FD9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91E71-1351-2648-8A52-BF8EF1274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70479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B4DE8-688D-1843-9CE1-A2503BDA6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5EF5DF-42AA-D94C-AFB0-84A13DD776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1640CD-70ED-7C4C-8A42-A960FDB26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8B6F4-7DB6-2244-A5AB-F498EA323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91126-3438-9E44-94D2-E606ACD64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983934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33478E-325B-B044-BA29-A95F1D7E5C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25CD6-E434-9343-8702-664E51DE7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50549-D5EF-DD48-BCA8-9AAB1BC2A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4B80B-077A-9F46-BFAC-6A39EA523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79907-2ABF-7A41-9683-41744EDB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594273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A374B-1722-BC40-B54C-A33D7B8CA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7B1C4-8720-6444-BC0A-BC3B0DF77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D1AEF-9E7A-8841-8DA7-69CA9174D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F8BDD-3736-4441-9685-808B3E5EE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06FB2-2821-864D-A97C-0228F3CFD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888284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7A527-D9E9-074C-9871-B865F33E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0732B-6292-CD41-8665-EF729B8E0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38983-E14E-204C-8C9E-174946667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9A850-01A6-4F49-8048-6F5F2D15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BAD8E-BE8E-1646-89D9-661604402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66097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08EBC-7159-9E41-B322-814F3051E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4220B-1445-794C-A2B1-AF43873471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52EBD7-6966-ED45-B06B-B831D4A20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360C04-C295-494A-AB76-7C4B340D9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EBBCB-9C85-984F-84EE-6BD32D0D6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56AFF-D637-D441-A5F7-A92209AAC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892584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2BB57-4E6C-2644-A195-B802CC279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F13BC-4077-DD4C-B1CF-328407F86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BE7B6-AB7C-5746-924C-E10504FE7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628437-B61C-5F4C-97C2-21B1C614A1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3F48C3-45AE-FA4E-9033-73FD0FE569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2F3E92-3E94-D44F-B015-26776CB05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012D0A-D355-0A4E-BB82-7638620CD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72DDB2-B545-D546-9CD5-BD12161B9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903727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6D9E4-FDBB-AA4E-9FDB-60DF27CB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81E7EF-DF49-8E4A-9C82-143D2ACAB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DCAD3-A953-484A-A42B-6126FDCBF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3023DF-DC6F-B746-9A93-BB58706FE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727466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B5FA01-E31C-E841-97FE-D79816435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F2576-83E2-E543-B141-CCEDC901D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E3E323-4F74-F34E-B434-DA2B4AAA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45050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D47CC-A9FC-4B49-AB10-5ABEE6780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A4AAA-6339-E641-9E64-76751D5D2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D6E74D-AAB9-0F43-B117-1714550D1F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E5A279-4E01-1649-BE85-F4B1CC29B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0DA07B-B80D-8141-8882-15FF2C0BA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E947EE-80A6-CC43-BA8A-D5E2DBDA0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700786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43FEB-B9A9-7C4B-AE33-1552A547E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83CF9F-FF50-234B-80E4-3C3233D8DE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1A2F83-9E1A-AE4F-A552-9C0D2BAC21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DD36FA-4DC0-234F-8033-72C6758E3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DB66FE-C716-914A-82B6-3458BE686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FA99AB-906D-B243-A8B7-E7D2BC138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375734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B672F6-EAF7-8344-BDA5-6E9CFEA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61239-A62A-7448-A53E-0C602A252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2406D-87F3-414D-AC14-B8C200491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7ADC8-93F6-3741-B5D2-6046DD05A121}" type="datetimeFigureOut">
              <a:rPr lang="en-TW" smtClean="0"/>
              <a:t>2020/10/20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CC259-753D-6940-BB5F-96CEAECD98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3209F-839B-184F-BFD8-EAA06B18C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A6C7E-70FA-6C4B-8113-5BC7341B304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02369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18" Type="http://schemas.openxmlformats.org/officeDocument/2006/relationships/image" Target="../media/image16.tif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tiff"/><Relationship Id="rId20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svg"/><Relationship Id="rId19" Type="http://schemas.openxmlformats.org/officeDocument/2006/relationships/image" Target="../media/image17.tiff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18" Type="http://schemas.openxmlformats.org/officeDocument/2006/relationships/image" Target="../media/image16.tif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4.tiff"/><Relationship Id="rId20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svg"/><Relationship Id="rId19" Type="http://schemas.openxmlformats.org/officeDocument/2006/relationships/image" Target="../media/image17.tiff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18" Type="http://schemas.openxmlformats.org/officeDocument/2006/relationships/image" Target="../media/image16.tif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4.tiff"/><Relationship Id="rId20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svg"/><Relationship Id="rId19" Type="http://schemas.openxmlformats.org/officeDocument/2006/relationships/image" Target="../media/image17.tiff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tiff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tiff"/><Relationship Id="rId2" Type="http://schemas.openxmlformats.org/officeDocument/2006/relationships/image" Target="../media/image1.png"/><Relationship Id="rId16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tif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F4C044CD-99B5-014E-8000-083688E0E903}"/>
              </a:ext>
            </a:extLst>
          </p:cNvPr>
          <p:cNvGrpSpPr/>
          <p:nvPr/>
        </p:nvGrpSpPr>
        <p:grpSpPr>
          <a:xfrm>
            <a:off x="702679" y="213691"/>
            <a:ext cx="10187281" cy="6579518"/>
            <a:chOff x="702679" y="213691"/>
            <a:chExt cx="10187281" cy="657951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EBEC385-EE10-544A-B7C2-7C26D83456F8}"/>
                </a:ext>
              </a:extLst>
            </p:cNvPr>
            <p:cNvSpPr/>
            <p:nvPr/>
          </p:nvSpPr>
          <p:spPr>
            <a:xfrm>
              <a:off x="1455197" y="3717878"/>
              <a:ext cx="9434753" cy="273775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  <p:sp>
          <p:nvSpPr>
            <p:cNvPr id="38" name="Round Diagonal Corner Rectangle 37">
              <a:extLst>
                <a:ext uri="{FF2B5EF4-FFF2-40B4-BE49-F238E27FC236}">
                  <a16:creationId xmlns:a16="http://schemas.microsoft.com/office/drawing/2014/main" id="{F69F0944-8C3E-5141-8E14-26A0B33AA2D7}"/>
                </a:ext>
              </a:extLst>
            </p:cNvPr>
            <p:cNvSpPr/>
            <p:nvPr/>
          </p:nvSpPr>
          <p:spPr>
            <a:xfrm>
              <a:off x="2008546" y="3885461"/>
              <a:ext cx="7905499" cy="1697871"/>
            </a:xfrm>
            <a:prstGeom prst="round2Diag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A069CEA-EB94-DD43-846F-41B8D09539BD}"/>
                </a:ext>
              </a:extLst>
            </p:cNvPr>
            <p:cNvSpPr/>
            <p:nvPr/>
          </p:nvSpPr>
          <p:spPr>
            <a:xfrm>
              <a:off x="1455197" y="556174"/>
              <a:ext cx="9434763" cy="262191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A897E33-9922-5949-9CEC-C54590CAAE15}"/>
                </a:ext>
              </a:extLst>
            </p:cNvPr>
            <p:cNvSpPr txBox="1"/>
            <p:nvPr/>
          </p:nvSpPr>
          <p:spPr>
            <a:xfrm>
              <a:off x="2020584" y="6423877"/>
              <a:ext cx="12677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Azure</a:t>
              </a:r>
              <a:r>
                <a:rPr lang="zh-TW" altLang="en-US" dirty="0"/>
                <a:t> </a:t>
              </a:r>
              <a:r>
                <a:rPr lang="en-US" altLang="zh-TW" dirty="0"/>
                <a:t>Stack</a:t>
              </a:r>
              <a:endParaRPr lang="en-TW" dirty="0"/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9D1143B3-19E7-944A-B885-91A926974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006254" y="1568868"/>
              <a:ext cx="707871" cy="707871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5911D37E-CE3E-B640-B926-73F2CB868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902676" y="1507136"/>
              <a:ext cx="993840" cy="993840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AD1A5DF0-BD57-E14E-B58D-5B47BD702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093804" y="3034229"/>
              <a:ext cx="584286" cy="584286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3D5C12A-C64F-AF47-8C3D-2AC60B0E8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186528" y="5772428"/>
              <a:ext cx="710663" cy="710663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164F493-D4BC-F445-81FE-A46C34DEF531}"/>
                </a:ext>
              </a:extLst>
            </p:cNvPr>
            <p:cNvSpPr txBox="1"/>
            <p:nvPr/>
          </p:nvSpPr>
          <p:spPr>
            <a:xfrm>
              <a:off x="5186948" y="6032468"/>
              <a:ext cx="7388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/>
                <a:t>Storage</a:t>
              </a:r>
              <a:endParaRPr lang="en-TW" sz="1400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1ABEB25-4F21-4A4D-88AA-6905268492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2741171" y="4809352"/>
              <a:ext cx="513402" cy="513402"/>
            </a:xfrm>
            <a:prstGeom prst="rect">
              <a:avLst/>
            </a:prstGeom>
          </p:spPr>
        </p:pic>
        <p:pic>
          <p:nvPicPr>
            <p:cNvPr id="3" name="Graphic 2" descr="Security camera">
              <a:extLst>
                <a:ext uri="{FF2B5EF4-FFF2-40B4-BE49-F238E27FC236}">
                  <a16:creationId xmlns:a16="http://schemas.microsoft.com/office/drawing/2014/main" id="{3A4A100F-494A-6E43-B061-8D8732E6F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flipH="1">
              <a:off x="702679" y="3802315"/>
              <a:ext cx="684000" cy="850581"/>
            </a:xfrm>
            <a:prstGeom prst="rect">
              <a:avLst/>
            </a:prstGeom>
          </p:spPr>
        </p:pic>
        <p:pic>
          <p:nvPicPr>
            <p:cNvPr id="18" name="Graphic 17" descr="Security camera">
              <a:extLst>
                <a:ext uri="{FF2B5EF4-FFF2-40B4-BE49-F238E27FC236}">
                  <a16:creationId xmlns:a16="http://schemas.microsoft.com/office/drawing/2014/main" id="{0856B92F-614D-E241-909E-30FA4FDB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flipH="1">
              <a:off x="702679" y="4372033"/>
              <a:ext cx="684000" cy="850581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B5D9AB-AA02-9D47-BFD3-2B846BBDC245}"/>
                </a:ext>
              </a:extLst>
            </p:cNvPr>
            <p:cNvSpPr txBox="1"/>
            <p:nvPr/>
          </p:nvSpPr>
          <p:spPr>
            <a:xfrm>
              <a:off x="2442224" y="4175401"/>
              <a:ext cx="5427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/>
                <a:t>RTSP</a:t>
              </a:r>
              <a:endParaRPr lang="en-TW" sz="1400" dirty="0"/>
            </a:p>
          </p:txBody>
        </p:sp>
        <p:pic>
          <p:nvPicPr>
            <p:cNvPr id="25" name="Picture 24" descr="A close up of a sign&#10;&#10;Description automatically generated">
              <a:extLst>
                <a:ext uri="{FF2B5EF4-FFF2-40B4-BE49-F238E27FC236}">
                  <a16:creationId xmlns:a16="http://schemas.microsoft.com/office/drawing/2014/main" id="{CBEB343D-0ECB-2041-BB43-124EB5C22C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785965" y="558440"/>
              <a:ext cx="1162492" cy="774995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F2CB54E-77C4-EA44-9287-43C8D98B7124}"/>
                </a:ext>
              </a:extLst>
            </p:cNvPr>
            <p:cNvSpPr txBox="1"/>
            <p:nvPr/>
          </p:nvSpPr>
          <p:spPr>
            <a:xfrm>
              <a:off x="4521104" y="3187219"/>
              <a:ext cx="146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/>
                <a:t>IoT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Hub</a:t>
              </a:r>
              <a:endParaRPr lang="en-TW" sz="1400" dirty="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A72BF5A-EBF7-704F-8A2C-2610502583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10220" y="4445510"/>
              <a:ext cx="1260903" cy="109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C81E9BC9-850B-6E49-A9D4-592B56821464}"/>
                </a:ext>
              </a:extLst>
            </p:cNvPr>
            <p:cNvCxnSpPr>
              <a:cxnSpLocks/>
              <a:stCxn id="28" idx="2"/>
              <a:endCxn id="23" idx="2"/>
            </p:cNvCxnSpPr>
            <p:nvPr/>
          </p:nvCxnSpPr>
          <p:spPr>
            <a:xfrm rot="5400000">
              <a:off x="6629403" y="3063697"/>
              <a:ext cx="22202" cy="3122415"/>
            </a:xfrm>
            <a:prstGeom prst="bentConnector3">
              <a:avLst>
                <a:gd name="adj1" fmla="val 1083353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F6383EE4-6B85-5A4C-AF05-AB96E74E3361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3539157" y="4516587"/>
              <a:ext cx="5216570" cy="692779"/>
            </a:xfrm>
            <a:prstGeom prst="bentConnector3">
              <a:avLst>
                <a:gd name="adj1" fmla="val -534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C3CD324-1A38-BC46-AFEE-760814BC5C27}"/>
                </a:ext>
              </a:extLst>
            </p:cNvPr>
            <p:cNvSpPr txBox="1"/>
            <p:nvPr/>
          </p:nvSpPr>
          <p:spPr>
            <a:xfrm>
              <a:off x="4299922" y="4978521"/>
              <a:ext cx="17990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Send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Http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overlay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stream</a:t>
              </a:r>
              <a:r>
                <a:rPr lang="zh-TW" altLang="en-US" sz="1200" dirty="0"/>
                <a:t> </a:t>
              </a:r>
              <a:endParaRPr lang="en-TW" sz="1200" dirty="0"/>
            </a:p>
          </p:txBody>
        </p:sp>
        <p:cxnSp>
          <p:nvCxnSpPr>
            <p:cNvPr id="40" name="Elbow Connector 39">
              <a:extLst>
                <a:ext uri="{FF2B5EF4-FFF2-40B4-BE49-F238E27FC236}">
                  <a16:creationId xmlns:a16="http://schemas.microsoft.com/office/drawing/2014/main" id="{C94B3A2B-722A-5040-B917-C2651A2105F8}"/>
                </a:ext>
              </a:extLst>
            </p:cNvPr>
            <p:cNvCxnSpPr>
              <a:cxnSpLocks/>
              <a:stCxn id="23" idx="0"/>
              <a:endCxn id="14" idx="3"/>
            </p:cNvCxnSpPr>
            <p:nvPr/>
          </p:nvCxnSpPr>
          <p:spPr>
            <a:xfrm rot="16200000" flipH="1">
              <a:off x="4511533" y="4742103"/>
              <a:ext cx="1953420" cy="817895"/>
            </a:xfrm>
            <a:prstGeom prst="bentConnector4">
              <a:avLst>
                <a:gd name="adj1" fmla="val -11703"/>
                <a:gd name="adj2" fmla="val 55758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Elbow Connector 47">
              <a:extLst>
                <a:ext uri="{FF2B5EF4-FFF2-40B4-BE49-F238E27FC236}">
                  <a16:creationId xmlns:a16="http://schemas.microsoft.com/office/drawing/2014/main" id="{E368B6B9-AD82-9644-94EE-DD4F87BA9ABA}"/>
                </a:ext>
              </a:extLst>
            </p:cNvPr>
            <p:cNvCxnSpPr>
              <a:cxnSpLocks/>
              <a:stCxn id="14" idx="2"/>
              <a:endCxn id="9" idx="2"/>
            </p:cNvCxnSpPr>
            <p:nvPr/>
          </p:nvCxnSpPr>
          <p:spPr>
            <a:xfrm rot="5400000" flipH="1" flipV="1">
              <a:off x="5847849" y="1970750"/>
              <a:ext cx="4206352" cy="4818330"/>
            </a:xfrm>
            <a:prstGeom prst="bentConnector3">
              <a:avLst>
                <a:gd name="adj1" fmla="val -290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EC45FD4-ADDF-9749-BD3E-53D29FEE7B0B}"/>
                </a:ext>
              </a:extLst>
            </p:cNvPr>
            <p:cNvSpPr txBox="1"/>
            <p:nvPr/>
          </p:nvSpPr>
          <p:spPr>
            <a:xfrm>
              <a:off x="9405239" y="1333435"/>
              <a:ext cx="14655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Azure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Media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Service</a:t>
              </a:r>
              <a:endParaRPr lang="en-TW" sz="1200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689C996-4F6E-0245-B214-3E3C9C7E54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09306" y="4327407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2</a:t>
              </a:r>
              <a:endParaRPr lang="en-TW" sz="1100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4ADE97AB-9EE2-584A-AE97-550EE8BF0E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7191" y="3890343"/>
              <a:ext cx="252181" cy="25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1</a:t>
              </a:r>
              <a:endParaRPr lang="en-TW" sz="1100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8101B0B8-D769-8249-8B21-002B0A5F0B7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267981" y="5520428"/>
              <a:ext cx="252181" cy="25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2</a:t>
              </a:r>
              <a:endParaRPr lang="en-TW" sz="1100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83AEB51-DDAC-D941-B8FE-18DDD759D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457967" y="1655572"/>
              <a:ext cx="684544" cy="684544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4279B21-6E11-084A-AD4C-407390B5C7F3}"/>
                </a:ext>
              </a:extLst>
            </p:cNvPr>
            <p:cNvSpPr txBox="1"/>
            <p:nvPr/>
          </p:nvSpPr>
          <p:spPr>
            <a:xfrm>
              <a:off x="3525138" y="3800089"/>
              <a:ext cx="14632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Send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result</a:t>
              </a:r>
              <a:endParaRPr lang="en-TW" sz="1200" dirty="0"/>
            </a:p>
          </p:txBody>
        </p: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D58A73AB-8222-534A-8835-2CB17363C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171304" y="1804336"/>
              <a:ext cx="1346266" cy="421830"/>
            </a:xfrm>
            <a:prstGeom prst="rect">
              <a:avLst/>
            </a:prstGeom>
          </p:spPr>
        </p:pic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51CBC8F1-77E9-5A45-8888-C4B9B85B16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8605" y="1230795"/>
              <a:ext cx="0" cy="410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326B7DF-3E71-474A-B300-195A772476DD}"/>
                </a:ext>
              </a:extLst>
            </p:cNvPr>
            <p:cNvCxnSpPr>
              <a:cxnSpLocks/>
            </p:cNvCxnSpPr>
            <p:nvPr/>
          </p:nvCxnSpPr>
          <p:spPr>
            <a:xfrm>
              <a:off x="2654443" y="2777157"/>
              <a:ext cx="3072940" cy="28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95025C70-52D7-364F-8D13-CB084B283D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7383" y="2472636"/>
              <a:ext cx="0" cy="3073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1536C487-031D-AB4C-8B03-BA6ABCB715DE}"/>
                </a:ext>
              </a:extLst>
            </p:cNvPr>
            <p:cNvCxnSpPr/>
            <p:nvPr/>
          </p:nvCxnSpPr>
          <p:spPr>
            <a:xfrm flipV="1">
              <a:off x="4406725" y="2487802"/>
              <a:ext cx="0" cy="3073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D6738442-512F-2B4E-8D09-22823EEEC7FB}"/>
                </a:ext>
              </a:extLst>
            </p:cNvPr>
            <p:cNvCxnSpPr/>
            <p:nvPr/>
          </p:nvCxnSpPr>
          <p:spPr>
            <a:xfrm flipV="1">
              <a:off x="2654443" y="2472696"/>
              <a:ext cx="0" cy="3073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19977F8B-8306-FD4A-BD01-9614DF2675D8}"/>
                </a:ext>
              </a:extLst>
            </p:cNvPr>
            <p:cNvSpPr txBox="1"/>
            <p:nvPr/>
          </p:nvSpPr>
          <p:spPr>
            <a:xfrm>
              <a:off x="5227796" y="2283441"/>
              <a:ext cx="1713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Azure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Time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Series</a:t>
              </a:r>
              <a:endParaRPr lang="en-TW" sz="1200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F49D69F2-346C-0141-A94D-F36181E12D17}"/>
                </a:ext>
              </a:extLst>
            </p:cNvPr>
            <p:cNvSpPr txBox="1"/>
            <p:nvPr/>
          </p:nvSpPr>
          <p:spPr>
            <a:xfrm>
              <a:off x="4039736" y="2264607"/>
              <a:ext cx="1713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Logic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App</a:t>
              </a:r>
              <a:endParaRPr lang="en-TW" sz="1200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1C19CC7D-0834-5745-BC19-9C73EC0A8836}"/>
                </a:ext>
              </a:extLst>
            </p:cNvPr>
            <p:cNvSpPr txBox="1"/>
            <p:nvPr/>
          </p:nvSpPr>
          <p:spPr>
            <a:xfrm>
              <a:off x="3539157" y="1273534"/>
              <a:ext cx="1713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Notification</a:t>
              </a:r>
              <a:endParaRPr lang="en-TW" sz="1200" dirty="0"/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55E81D36-F9AB-A049-BA3D-47C98DBF7D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030415" y="213691"/>
              <a:ext cx="1110008" cy="633051"/>
            </a:xfrm>
            <a:prstGeom prst="rect">
              <a:avLst/>
            </a:prstGeom>
          </p:spPr>
        </p:pic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F41476FA-8889-DC41-8FFA-6E572225C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1154983" y="5846842"/>
              <a:ext cx="865601" cy="865601"/>
            </a:xfrm>
            <a:prstGeom prst="rect">
              <a:avLst/>
            </a:prstGeom>
          </p:spPr>
        </p:pic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467CDE10-23ED-324F-A632-885576D88D9C}"/>
                </a:ext>
              </a:extLst>
            </p:cNvPr>
            <p:cNvSpPr txBox="1"/>
            <p:nvPr/>
          </p:nvSpPr>
          <p:spPr>
            <a:xfrm>
              <a:off x="2020584" y="236628"/>
              <a:ext cx="775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Azure</a:t>
              </a:r>
              <a:r>
                <a:rPr lang="zh-TW" altLang="en-US" dirty="0"/>
                <a:t> </a:t>
              </a:r>
              <a:endParaRPr lang="en-TW" dirty="0"/>
            </a:p>
          </p:txBody>
        </p:sp>
        <p:sp>
          <p:nvSpPr>
            <p:cNvPr id="114" name="Rounded Rectangle 113">
              <a:extLst>
                <a:ext uri="{FF2B5EF4-FFF2-40B4-BE49-F238E27FC236}">
                  <a16:creationId xmlns:a16="http://schemas.microsoft.com/office/drawing/2014/main" id="{18B59147-DD93-984D-9657-1629454306BA}"/>
                </a:ext>
              </a:extLst>
            </p:cNvPr>
            <p:cNvSpPr/>
            <p:nvPr/>
          </p:nvSpPr>
          <p:spPr>
            <a:xfrm>
              <a:off x="4240447" y="4135955"/>
              <a:ext cx="1656744" cy="513402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069C2E4-B8E5-194D-91A4-2C5E99D23ADF}"/>
                </a:ext>
              </a:extLst>
            </p:cNvPr>
            <p:cNvSpPr txBox="1"/>
            <p:nvPr/>
          </p:nvSpPr>
          <p:spPr>
            <a:xfrm>
              <a:off x="4250924" y="4174340"/>
              <a:ext cx="16567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>
                  <a:solidFill>
                    <a:schemeClr val="bg1"/>
                  </a:solidFill>
                </a:rPr>
                <a:t>Live</a:t>
              </a:r>
              <a:r>
                <a:rPr lang="zh-TW" altLang="en-US" sz="1200" dirty="0">
                  <a:solidFill>
                    <a:schemeClr val="bg1"/>
                  </a:solidFill>
                </a:rPr>
                <a:t> </a:t>
              </a:r>
              <a:r>
                <a:rPr lang="en-US" altLang="zh-TW" sz="1200" dirty="0">
                  <a:solidFill>
                    <a:schemeClr val="bg1"/>
                  </a:solidFill>
                </a:rPr>
                <a:t>Video</a:t>
              </a:r>
              <a:r>
                <a:rPr lang="zh-TW" altLang="en-US" sz="1200" dirty="0">
                  <a:solidFill>
                    <a:schemeClr val="bg1"/>
                  </a:solidFill>
                </a:rPr>
                <a:t> </a:t>
              </a:r>
              <a:r>
                <a:rPr lang="en-US" altLang="zh-TW" sz="1200" dirty="0">
                  <a:solidFill>
                    <a:schemeClr val="bg1"/>
                  </a:solidFill>
                </a:rPr>
                <a:t>Analytics</a:t>
              </a:r>
              <a:r>
                <a:rPr lang="zh-TW" altLang="en-US" sz="1200" dirty="0">
                  <a:solidFill>
                    <a:schemeClr val="bg1"/>
                  </a:solidFill>
                </a:rPr>
                <a:t> </a:t>
              </a:r>
              <a:r>
                <a:rPr lang="en-US" altLang="zh-TW" sz="1200" dirty="0">
                  <a:solidFill>
                    <a:schemeClr val="bg1"/>
                  </a:solidFill>
                </a:rPr>
                <a:t>(LVA)</a:t>
              </a:r>
              <a:r>
                <a:rPr lang="zh-TW" altLang="en-US" sz="1200" dirty="0">
                  <a:solidFill>
                    <a:schemeClr val="bg1"/>
                  </a:solidFill>
                </a:rPr>
                <a:t> </a:t>
              </a:r>
              <a:r>
                <a:rPr lang="en-US" altLang="zh-TW" sz="1200" dirty="0">
                  <a:solidFill>
                    <a:schemeClr val="bg1"/>
                  </a:solidFill>
                </a:rPr>
                <a:t>Module</a:t>
              </a:r>
              <a:endParaRPr lang="en-TW" sz="1200" dirty="0">
                <a:solidFill>
                  <a:schemeClr val="bg1"/>
                </a:solidFill>
              </a:endParaRPr>
            </a:p>
          </p:txBody>
        </p:sp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F4A8C31A-C259-4040-9DD4-4F96AB11EDB0}"/>
                </a:ext>
              </a:extLst>
            </p:cNvPr>
            <p:cNvSpPr/>
            <p:nvPr/>
          </p:nvSpPr>
          <p:spPr>
            <a:xfrm>
              <a:off x="7485740" y="4135955"/>
              <a:ext cx="1171802" cy="51340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FA6EB03-A6ED-2B4C-A402-C3B5F4B40CE9}"/>
                </a:ext>
              </a:extLst>
            </p:cNvPr>
            <p:cNvSpPr txBox="1"/>
            <p:nvPr/>
          </p:nvSpPr>
          <p:spPr>
            <a:xfrm>
              <a:off x="7641396" y="4152138"/>
              <a:ext cx="11206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Inference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Module</a:t>
              </a:r>
              <a:endParaRPr lang="en-TW" sz="1200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8DE828EE-B81D-6447-911E-26B9201F6A21}"/>
                </a:ext>
              </a:extLst>
            </p:cNvPr>
            <p:cNvSpPr txBox="1"/>
            <p:nvPr/>
          </p:nvSpPr>
          <p:spPr>
            <a:xfrm>
              <a:off x="5130862" y="5540478"/>
              <a:ext cx="8458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/>
                <a:t>IoT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Edge</a:t>
              </a:r>
              <a:r>
                <a:rPr lang="zh-TW" altLang="en-US" sz="1400" dirty="0"/>
                <a:t> </a:t>
              </a:r>
              <a:endParaRPr lang="en-TW" sz="1400" dirty="0"/>
            </a:p>
          </p:txBody>
        </p:sp>
        <p:cxnSp>
          <p:nvCxnSpPr>
            <p:cNvPr id="146" name="Straight Arrow Connector 145">
              <a:extLst>
                <a:ext uri="{FF2B5EF4-FFF2-40B4-BE49-F238E27FC236}">
                  <a16:creationId xmlns:a16="http://schemas.microsoft.com/office/drawing/2014/main" id="{3C487360-1D99-A14F-88A6-B750D27540D8}"/>
                </a:ext>
              </a:extLst>
            </p:cNvPr>
            <p:cNvCxnSpPr>
              <a:cxnSpLocks/>
            </p:cNvCxnSpPr>
            <p:nvPr/>
          </p:nvCxnSpPr>
          <p:spPr>
            <a:xfrm>
              <a:off x="1416919" y="4429440"/>
              <a:ext cx="2748670" cy="25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B0F28B1-DE69-6940-A06A-39E395C2064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02392" y="4292178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1</a:t>
              </a:r>
              <a:endParaRPr lang="en-TW" sz="1100" dirty="0"/>
            </a:p>
          </p:txBody>
        </p: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ACB3FA6-2312-0044-8C01-FD3757BB4FC7}"/>
                </a:ext>
              </a:extLst>
            </p:cNvPr>
            <p:cNvCxnSpPr/>
            <p:nvPr/>
          </p:nvCxnSpPr>
          <p:spPr>
            <a:xfrm flipV="1">
              <a:off x="4410180" y="2777157"/>
              <a:ext cx="0" cy="1969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579CD64E-E585-8F4F-8C8A-14E2165B777F}"/>
                </a:ext>
              </a:extLst>
            </p:cNvPr>
            <p:cNvSpPr txBox="1"/>
            <p:nvPr/>
          </p:nvSpPr>
          <p:spPr>
            <a:xfrm>
              <a:off x="2581963" y="5260569"/>
              <a:ext cx="9853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Web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module</a:t>
              </a:r>
              <a:endParaRPr lang="en-TW" sz="1200" dirty="0"/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E52F2356-ED3D-8E41-B618-B9EF7A7DA6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07200" y="3642896"/>
              <a:ext cx="0" cy="5211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5410B46F-F298-7943-8841-B17CBAA4FFBB}"/>
                </a:ext>
              </a:extLst>
            </p:cNvPr>
            <p:cNvSpPr txBox="1"/>
            <p:nvPr/>
          </p:nvSpPr>
          <p:spPr>
            <a:xfrm>
              <a:off x="7347423" y="1406436"/>
              <a:ext cx="10759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Custom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Vision</a:t>
              </a:r>
              <a:endParaRPr lang="en-TW" sz="1200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1BBCC7B-9015-D342-9073-34D36228D2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09476" y="4726020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3</a:t>
              </a:r>
              <a:endParaRPr lang="en-TW" sz="1100" dirty="0"/>
            </a:p>
          </p:txBody>
        </p:sp>
        <p:cxnSp>
          <p:nvCxnSpPr>
            <p:cNvPr id="10" name="Elbow Connector 9">
              <a:extLst>
                <a:ext uri="{FF2B5EF4-FFF2-40B4-BE49-F238E27FC236}">
                  <a16:creationId xmlns:a16="http://schemas.microsoft.com/office/drawing/2014/main" id="{2554226A-9AA0-1B44-9E7B-D9F1F28828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8322" y="1922804"/>
              <a:ext cx="4739119" cy="3488295"/>
            </a:xfrm>
            <a:prstGeom prst="bentConnector3">
              <a:avLst>
                <a:gd name="adj1" fmla="val 11996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3D5D8FF-B24C-7442-9669-E2C6B5F266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29460" y="5292781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4</a:t>
              </a:r>
              <a:endParaRPr lang="en-TW" sz="1100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AC6C368-023C-AB45-AB85-238DB20FDE98}"/>
                </a:ext>
              </a:extLst>
            </p:cNvPr>
            <p:cNvSpPr txBox="1"/>
            <p:nvPr/>
          </p:nvSpPr>
          <p:spPr>
            <a:xfrm>
              <a:off x="7607747" y="5373916"/>
              <a:ext cx="17193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Send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images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for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training/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retraining</a:t>
              </a:r>
              <a:endParaRPr lang="en-TW" sz="1200" dirty="0"/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AA348E9E-2395-8441-B63A-8B3A63D4F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7394784" y="1355096"/>
              <a:ext cx="1156344" cy="1156344"/>
            </a:xfrm>
            <a:prstGeom prst="rect">
              <a:avLst/>
            </a:prstGeom>
          </p:spPr>
        </p:pic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91C8299-E3C8-F34A-A6E8-3F4AE6A8E5AE}"/>
                </a:ext>
              </a:extLst>
            </p:cNvPr>
            <p:cNvCxnSpPr/>
            <p:nvPr/>
          </p:nvCxnSpPr>
          <p:spPr>
            <a:xfrm>
              <a:off x="7845637" y="2253926"/>
              <a:ext cx="0" cy="18786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5D042A2F-EE7C-E843-9FB3-CEFFBE5178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19546" y="2988793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5</a:t>
              </a:r>
              <a:endParaRPr lang="en-TW" sz="1100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EBEDF00C-0F08-FC4A-81A4-79BCB3C477DC}"/>
                </a:ext>
              </a:extLst>
            </p:cNvPr>
            <p:cNvSpPr txBox="1"/>
            <p:nvPr/>
          </p:nvSpPr>
          <p:spPr>
            <a:xfrm>
              <a:off x="7818197" y="2752832"/>
              <a:ext cx="17193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Deploy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new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model</a:t>
              </a:r>
              <a:endParaRPr lang="en-TW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37168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F4C044CD-99B5-014E-8000-083688E0E903}"/>
              </a:ext>
            </a:extLst>
          </p:cNvPr>
          <p:cNvGrpSpPr/>
          <p:nvPr/>
        </p:nvGrpSpPr>
        <p:grpSpPr>
          <a:xfrm>
            <a:off x="702679" y="213691"/>
            <a:ext cx="10187281" cy="6579518"/>
            <a:chOff x="702679" y="213691"/>
            <a:chExt cx="10187281" cy="657951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EBEC385-EE10-544A-B7C2-7C26D83456F8}"/>
                </a:ext>
              </a:extLst>
            </p:cNvPr>
            <p:cNvSpPr/>
            <p:nvPr/>
          </p:nvSpPr>
          <p:spPr>
            <a:xfrm>
              <a:off x="1455197" y="3717878"/>
              <a:ext cx="9434753" cy="273775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  <p:sp>
          <p:nvSpPr>
            <p:cNvPr id="38" name="Round Diagonal Corner Rectangle 37">
              <a:extLst>
                <a:ext uri="{FF2B5EF4-FFF2-40B4-BE49-F238E27FC236}">
                  <a16:creationId xmlns:a16="http://schemas.microsoft.com/office/drawing/2014/main" id="{F69F0944-8C3E-5141-8E14-26A0B33AA2D7}"/>
                </a:ext>
              </a:extLst>
            </p:cNvPr>
            <p:cNvSpPr/>
            <p:nvPr/>
          </p:nvSpPr>
          <p:spPr>
            <a:xfrm>
              <a:off x="2008546" y="3885461"/>
              <a:ext cx="7905499" cy="1697871"/>
            </a:xfrm>
            <a:prstGeom prst="round2Diag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A069CEA-EB94-DD43-846F-41B8D09539BD}"/>
                </a:ext>
              </a:extLst>
            </p:cNvPr>
            <p:cNvSpPr/>
            <p:nvPr/>
          </p:nvSpPr>
          <p:spPr>
            <a:xfrm>
              <a:off x="1455197" y="556174"/>
              <a:ext cx="9434763" cy="262191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A897E33-9922-5949-9CEC-C54590CAAE15}"/>
                </a:ext>
              </a:extLst>
            </p:cNvPr>
            <p:cNvSpPr txBox="1"/>
            <p:nvPr/>
          </p:nvSpPr>
          <p:spPr>
            <a:xfrm>
              <a:off x="2020584" y="6423877"/>
              <a:ext cx="12677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Azure</a:t>
              </a:r>
              <a:r>
                <a:rPr lang="zh-TW" altLang="en-US" dirty="0"/>
                <a:t> </a:t>
              </a:r>
              <a:r>
                <a:rPr lang="en-US" altLang="zh-TW" dirty="0"/>
                <a:t>Stack</a:t>
              </a:r>
              <a:endParaRPr lang="en-TW" dirty="0"/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9D1143B3-19E7-944A-B885-91A926974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006254" y="1568868"/>
              <a:ext cx="707871" cy="707871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5911D37E-CE3E-B640-B926-73F2CB868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902676" y="1507136"/>
              <a:ext cx="993840" cy="993840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AD1A5DF0-BD57-E14E-B58D-5B47BD702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093804" y="3034229"/>
              <a:ext cx="584286" cy="584286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3D5C12A-C64F-AF47-8C3D-2AC60B0E8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186528" y="5772428"/>
              <a:ext cx="710663" cy="710663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164F493-D4BC-F445-81FE-A46C34DEF531}"/>
                </a:ext>
              </a:extLst>
            </p:cNvPr>
            <p:cNvSpPr txBox="1"/>
            <p:nvPr/>
          </p:nvSpPr>
          <p:spPr>
            <a:xfrm>
              <a:off x="5186948" y="6032468"/>
              <a:ext cx="7388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/>
                <a:t>Storage</a:t>
              </a:r>
              <a:endParaRPr lang="en-TW" sz="1400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1ABEB25-4F21-4A4D-88AA-6905268492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2741171" y="4809352"/>
              <a:ext cx="513402" cy="513402"/>
            </a:xfrm>
            <a:prstGeom prst="rect">
              <a:avLst/>
            </a:prstGeom>
          </p:spPr>
        </p:pic>
        <p:pic>
          <p:nvPicPr>
            <p:cNvPr id="3" name="Graphic 2" descr="Security camera">
              <a:extLst>
                <a:ext uri="{FF2B5EF4-FFF2-40B4-BE49-F238E27FC236}">
                  <a16:creationId xmlns:a16="http://schemas.microsoft.com/office/drawing/2014/main" id="{3A4A100F-494A-6E43-B061-8D8732E6F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flipH="1">
              <a:off x="702679" y="3802315"/>
              <a:ext cx="684000" cy="850581"/>
            </a:xfrm>
            <a:prstGeom prst="rect">
              <a:avLst/>
            </a:prstGeom>
          </p:spPr>
        </p:pic>
        <p:pic>
          <p:nvPicPr>
            <p:cNvPr id="18" name="Graphic 17" descr="Security camera">
              <a:extLst>
                <a:ext uri="{FF2B5EF4-FFF2-40B4-BE49-F238E27FC236}">
                  <a16:creationId xmlns:a16="http://schemas.microsoft.com/office/drawing/2014/main" id="{0856B92F-614D-E241-909E-30FA4FDB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flipH="1">
              <a:off x="702679" y="4372033"/>
              <a:ext cx="684000" cy="850581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B5D9AB-AA02-9D47-BFD3-2B846BBDC245}"/>
                </a:ext>
              </a:extLst>
            </p:cNvPr>
            <p:cNvSpPr txBox="1"/>
            <p:nvPr/>
          </p:nvSpPr>
          <p:spPr>
            <a:xfrm>
              <a:off x="2442224" y="4175401"/>
              <a:ext cx="5427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/>
                <a:t>RTSP</a:t>
              </a:r>
              <a:endParaRPr lang="en-TW" sz="1400" dirty="0"/>
            </a:p>
          </p:txBody>
        </p:sp>
        <p:pic>
          <p:nvPicPr>
            <p:cNvPr id="25" name="Picture 24" descr="A close up of a sign&#10;&#10;Description automatically generated">
              <a:extLst>
                <a:ext uri="{FF2B5EF4-FFF2-40B4-BE49-F238E27FC236}">
                  <a16:creationId xmlns:a16="http://schemas.microsoft.com/office/drawing/2014/main" id="{CBEB343D-0ECB-2041-BB43-124EB5C22C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785965" y="558440"/>
              <a:ext cx="1162492" cy="774995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F2CB54E-77C4-EA44-9287-43C8D98B7124}"/>
                </a:ext>
              </a:extLst>
            </p:cNvPr>
            <p:cNvSpPr txBox="1"/>
            <p:nvPr/>
          </p:nvSpPr>
          <p:spPr>
            <a:xfrm>
              <a:off x="4521104" y="3187219"/>
              <a:ext cx="146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/>
                <a:t>IoT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Hub</a:t>
              </a:r>
              <a:endParaRPr lang="en-TW" sz="1400" dirty="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A72BF5A-EBF7-704F-8A2C-2610502583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10220" y="4445510"/>
              <a:ext cx="1260903" cy="109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C81E9BC9-850B-6E49-A9D4-592B56821464}"/>
                </a:ext>
              </a:extLst>
            </p:cNvPr>
            <p:cNvCxnSpPr>
              <a:cxnSpLocks/>
              <a:stCxn id="28" idx="2"/>
              <a:endCxn id="114" idx="2"/>
            </p:cNvCxnSpPr>
            <p:nvPr/>
          </p:nvCxnSpPr>
          <p:spPr>
            <a:xfrm rot="5400000">
              <a:off x="6639092" y="3116851"/>
              <a:ext cx="33760" cy="3174305"/>
            </a:xfrm>
            <a:prstGeom prst="bentConnector3">
              <a:avLst>
                <a:gd name="adj1" fmla="val 62496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F6383EE4-6B85-5A4C-AF05-AB96E74E33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8638" y="4497855"/>
              <a:ext cx="5360556" cy="734226"/>
            </a:xfrm>
            <a:prstGeom prst="bentConnector3">
              <a:avLst>
                <a:gd name="adj1" fmla="val -426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C3CD324-1A38-BC46-AFEE-760814BC5C27}"/>
                </a:ext>
              </a:extLst>
            </p:cNvPr>
            <p:cNvSpPr txBox="1"/>
            <p:nvPr/>
          </p:nvSpPr>
          <p:spPr>
            <a:xfrm>
              <a:off x="4328255" y="4991300"/>
              <a:ext cx="17990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Send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Http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overlay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stream</a:t>
              </a:r>
              <a:r>
                <a:rPr lang="zh-TW" altLang="en-US" sz="1200" dirty="0"/>
                <a:t> </a:t>
              </a:r>
              <a:endParaRPr lang="en-TW" sz="1200" dirty="0"/>
            </a:p>
          </p:txBody>
        </p:sp>
        <p:cxnSp>
          <p:nvCxnSpPr>
            <p:cNvPr id="40" name="Elbow Connector 39">
              <a:extLst>
                <a:ext uri="{FF2B5EF4-FFF2-40B4-BE49-F238E27FC236}">
                  <a16:creationId xmlns:a16="http://schemas.microsoft.com/office/drawing/2014/main" id="{C94B3A2B-722A-5040-B917-C2651A2105F8}"/>
                </a:ext>
              </a:extLst>
            </p:cNvPr>
            <p:cNvCxnSpPr>
              <a:cxnSpLocks/>
              <a:stCxn id="23" idx="0"/>
              <a:endCxn id="14" idx="3"/>
            </p:cNvCxnSpPr>
            <p:nvPr/>
          </p:nvCxnSpPr>
          <p:spPr>
            <a:xfrm rot="16200000" flipH="1">
              <a:off x="4601348" y="4831918"/>
              <a:ext cx="1820751" cy="770933"/>
            </a:xfrm>
            <a:prstGeom prst="bentConnector4">
              <a:avLst>
                <a:gd name="adj1" fmla="val -12555"/>
                <a:gd name="adj2" fmla="val 58943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Elbow Connector 47">
              <a:extLst>
                <a:ext uri="{FF2B5EF4-FFF2-40B4-BE49-F238E27FC236}">
                  <a16:creationId xmlns:a16="http://schemas.microsoft.com/office/drawing/2014/main" id="{E368B6B9-AD82-9644-94EE-DD4F87BA9ABA}"/>
                </a:ext>
              </a:extLst>
            </p:cNvPr>
            <p:cNvCxnSpPr>
              <a:cxnSpLocks/>
              <a:stCxn id="14" idx="2"/>
              <a:endCxn id="9" idx="2"/>
            </p:cNvCxnSpPr>
            <p:nvPr/>
          </p:nvCxnSpPr>
          <p:spPr>
            <a:xfrm rot="5400000" flipH="1" flipV="1">
              <a:off x="5847849" y="1970750"/>
              <a:ext cx="4206352" cy="4818330"/>
            </a:xfrm>
            <a:prstGeom prst="bentConnector3">
              <a:avLst>
                <a:gd name="adj1" fmla="val -290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EC45FD4-ADDF-9749-BD3E-53D29FEE7B0B}"/>
                </a:ext>
              </a:extLst>
            </p:cNvPr>
            <p:cNvSpPr txBox="1"/>
            <p:nvPr/>
          </p:nvSpPr>
          <p:spPr>
            <a:xfrm>
              <a:off x="9405239" y="1333435"/>
              <a:ext cx="14655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Azure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Media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Service</a:t>
              </a:r>
              <a:endParaRPr lang="en-TW" sz="1200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689C996-4F6E-0245-B214-3E3C9C7E54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09306" y="4327407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2</a:t>
              </a:r>
              <a:endParaRPr lang="en-TW" sz="1100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4ADE97AB-9EE2-584A-AE97-550EE8BF0E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20392" y="3952094"/>
              <a:ext cx="252181" cy="25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1</a:t>
              </a:r>
              <a:endParaRPr lang="en-TW" sz="1100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8101B0B8-D769-8249-8B21-002B0A5F0B7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267981" y="5520428"/>
              <a:ext cx="252181" cy="25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2</a:t>
              </a:r>
              <a:endParaRPr lang="en-TW" sz="1100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83AEB51-DDAC-D941-B8FE-18DDD759D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457967" y="1655572"/>
              <a:ext cx="684544" cy="684544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4279B21-6E11-084A-AD4C-407390B5C7F3}"/>
                </a:ext>
              </a:extLst>
            </p:cNvPr>
            <p:cNvSpPr txBox="1"/>
            <p:nvPr/>
          </p:nvSpPr>
          <p:spPr>
            <a:xfrm>
              <a:off x="3702279" y="3800297"/>
              <a:ext cx="14632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Send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result</a:t>
              </a:r>
              <a:endParaRPr lang="en-TW" sz="1200" dirty="0"/>
            </a:p>
          </p:txBody>
        </p: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D58A73AB-8222-534A-8835-2CB17363C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171304" y="1804336"/>
              <a:ext cx="1346266" cy="421830"/>
            </a:xfrm>
            <a:prstGeom prst="rect">
              <a:avLst/>
            </a:prstGeom>
          </p:spPr>
        </p:pic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51CBC8F1-77E9-5A45-8888-C4B9B85B16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8605" y="1230795"/>
              <a:ext cx="0" cy="410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326B7DF-3E71-474A-B300-195A772476DD}"/>
                </a:ext>
              </a:extLst>
            </p:cNvPr>
            <p:cNvCxnSpPr>
              <a:cxnSpLocks/>
            </p:cNvCxnSpPr>
            <p:nvPr/>
          </p:nvCxnSpPr>
          <p:spPr>
            <a:xfrm>
              <a:off x="2654443" y="2777157"/>
              <a:ext cx="3072940" cy="28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95025C70-52D7-364F-8D13-CB084B283D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7383" y="2472636"/>
              <a:ext cx="0" cy="3073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1536C487-031D-AB4C-8B03-BA6ABCB715DE}"/>
                </a:ext>
              </a:extLst>
            </p:cNvPr>
            <p:cNvCxnSpPr/>
            <p:nvPr/>
          </p:nvCxnSpPr>
          <p:spPr>
            <a:xfrm flipV="1">
              <a:off x="4406725" y="2487802"/>
              <a:ext cx="0" cy="3073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D6738442-512F-2B4E-8D09-22823EEEC7FB}"/>
                </a:ext>
              </a:extLst>
            </p:cNvPr>
            <p:cNvCxnSpPr/>
            <p:nvPr/>
          </p:nvCxnSpPr>
          <p:spPr>
            <a:xfrm flipV="1">
              <a:off x="2654443" y="2472696"/>
              <a:ext cx="0" cy="3073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19977F8B-8306-FD4A-BD01-9614DF2675D8}"/>
                </a:ext>
              </a:extLst>
            </p:cNvPr>
            <p:cNvSpPr txBox="1"/>
            <p:nvPr/>
          </p:nvSpPr>
          <p:spPr>
            <a:xfrm>
              <a:off x="5227796" y="2283441"/>
              <a:ext cx="1713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Azure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Time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Series</a:t>
              </a:r>
              <a:endParaRPr lang="en-TW" sz="1200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F49D69F2-346C-0141-A94D-F36181E12D17}"/>
                </a:ext>
              </a:extLst>
            </p:cNvPr>
            <p:cNvSpPr txBox="1"/>
            <p:nvPr/>
          </p:nvSpPr>
          <p:spPr>
            <a:xfrm>
              <a:off x="4039736" y="2264607"/>
              <a:ext cx="1713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Logic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App</a:t>
              </a:r>
              <a:endParaRPr lang="en-TW" sz="1200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1C19CC7D-0834-5745-BC19-9C73EC0A8836}"/>
                </a:ext>
              </a:extLst>
            </p:cNvPr>
            <p:cNvSpPr txBox="1"/>
            <p:nvPr/>
          </p:nvSpPr>
          <p:spPr>
            <a:xfrm>
              <a:off x="3539157" y="1273534"/>
              <a:ext cx="1713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Notification</a:t>
              </a:r>
              <a:endParaRPr lang="en-TW" sz="1200" dirty="0"/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55E81D36-F9AB-A049-BA3D-47C98DBF7D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030415" y="213691"/>
              <a:ext cx="1110008" cy="633051"/>
            </a:xfrm>
            <a:prstGeom prst="rect">
              <a:avLst/>
            </a:prstGeom>
          </p:spPr>
        </p:pic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F41476FA-8889-DC41-8FFA-6E572225C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1154983" y="5846842"/>
              <a:ext cx="865601" cy="865601"/>
            </a:xfrm>
            <a:prstGeom prst="rect">
              <a:avLst/>
            </a:prstGeom>
          </p:spPr>
        </p:pic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467CDE10-23ED-324F-A632-885576D88D9C}"/>
                </a:ext>
              </a:extLst>
            </p:cNvPr>
            <p:cNvSpPr txBox="1"/>
            <p:nvPr/>
          </p:nvSpPr>
          <p:spPr>
            <a:xfrm>
              <a:off x="2020584" y="236628"/>
              <a:ext cx="775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Azure</a:t>
              </a:r>
              <a:r>
                <a:rPr lang="zh-TW" altLang="en-US" dirty="0"/>
                <a:t> </a:t>
              </a:r>
              <a:endParaRPr lang="en-TW" dirty="0"/>
            </a:p>
          </p:txBody>
        </p:sp>
        <p:sp>
          <p:nvSpPr>
            <p:cNvPr id="114" name="Rounded Rectangle 113">
              <a:extLst>
                <a:ext uri="{FF2B5EF4-FFF2-40B4-BE49-F238E27FC236}">
                  <a16:creationId xmlns:a16="http://schemas.microsoft.com/office/drawing/2014/main" id="{18B59147-DD93-984D-9657-1629454306BA}"/>
                </a:ext>
              </a:extLst>
            </p:cNvPr>
            <p:cNvSpPr/>
            <p:nvPr/>
          </p:nvSpPr>
          <p:spPr>
            <a:xfrm>
              <a:off x="4240447" y="4207481"/>
              <a:ext cx="1656744" cy="51340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069C2E4-B8E5-194D-91A4-2C5E99D23ADF}"/>
                </a:ext>
              </a:extLst>
            </p:cNvPr>
            <p:cNvSpPr txBox="1"/>
            <p:nvPr/>
          </p:nvSpPr>
          <p:spPr>
            <a:xfrm>
              <a:off x="4655235" y="4307009"/>
              <a:ext cx="9420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solidFill>
                    <a:schemeClr val="bg1"/>
                  </a:solidFill>
                </a:rPr>
                <a:t>OpenCV</a:t>
              </a:r>
              <a:endParaRPr lang="en-TW" sz="1400" dirty="0">
                <a:solidFill>
                  <a:schemeClr val="bg1"/>
                </a:solidFill>
              </a:endParaRPr>
            </a:p>
          </p:txBody>
        </p:sp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F4A8C31A-C259-4040-9DD4-4F96AB11EDB0}"/>
                </a:ext>
              </a:extLst>
            </p:cNvPr>
            <p:cNvSpPr/>
            <p:nvPr/>
          </p:nvSpPr>
          <p:spPr>
            <a:xfrm>
              <a:off x="7485740" y="4197599"/>
              <a:ext cx="1171802" cy="51340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FA6EB03-A6ED-2B4C-A402-C3B5F4B40CE9}"/>
                </a:ext>
              </a:extLst>
            </p:cNvPr>
            <p:cNvSpPr txBox="1"/>
            <p:nvPr/>
          </p:nvSpPr>
          <p:spPr>
            <a:xfrm>
              <a:off x="7682809" y="4225458"/>
              <a:ext cx="11206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Inference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Module</a:t>
              </a:r>
              <a:endParaRPr lang="en-TW" sz="1200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8DE828EE-B81D-6447-911E-26B9201F6A21}"/>
                </a:ext>
              </a:extLst>
            </p:cNvPr>
            <p:cNvSpPr txBox="1"/>
            <p:nvPr/>
          </p:nvSpPr>
          <p:spPr>
            <a:xfrm>
              <a:off x="5130862" y="5540478"/>
              <a:ext cx="8458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/>
                <a:t>IoT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Edge</a:t>
              </a:r>
              <a:r>
                <a:rPr lang="zh-TW" altLang="en-US" sz="1400" dirty="0"/>
                <a:t> </a:t>
              </a:r>
              <a:endParaRPr lang="en-TW" sz="1400" dirty="0"/>
            </a:p>
          </p:txBody>
        </p:sp>
        <p:cxnSp>
          <p:nvCxnSpPr>
            <p:cNvPr id="146" name="Straight Arrow Connector 145">
              <a:extLst>
                <a:ext uri="{FF2B5EF4-FFF2-40B4-BE49-F238E27FC236}">
                  <a16:creationId xmlns:a16="http://schemas.microsoft.com/office/drawing/2014/main" id="{3C487360-1D99-A14F-88A6-B750D27540D8}"/>
                </a:ext>
              </a:extLst>
            </p:cNvPr>
            <p:cNvCxnSpPr>
              <a:cxnSpLocks/>
            </p:cNvCxnSpPr>
            <p:nvPr/>
          </p:nvCxnSpPr>
          <p:spPr>
            <a:xfrm>
              <a:off x="1416919" y="4429440"/>
              <a:ext cx="2748670" cy="25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B0F28B1-DE69-6940-A06A-39E395C2064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02392" y="4292178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1</a:t>
              </a:r>
              <a:endParaRPr lang="en-TW" sz="1100" dirty="0"/>
            </a:p>
          </p:txBody>
        </p: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ACB3FA6-2312-0044-8C01-FD3757BB4FC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95938" y="2795135"/>
              <a:ext cx="2667" cy="2180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579CD64E-E585-8F4F-8C8A-14E2165B777F}"/>
                </a:ext>
              </a:extLst>
            </p:cNvPr>
            <p:cNvSpPr txBox="1"/>
            <p:nvPr/>
          </p:nvSpPr>
          <p:spPr>
            <a:xfrm>
              <a:off x="2581963" y="5260569"/>
              <a:ext cx="9853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Web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module</a:t>
              </a:r>
              <a:endParaRPr lang="en-TW" sz="1200" dirty="0"/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E52F2356-ED3D-8E41-B618-B9EF7A7DA6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21104" y="3642758"/>
              <a:ext cx="0" cy="5211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5410B46F-F298-7943-8841-B17CBAA4FFBB}"/>
                </a:ext>
              </a:extLst>
            </p:cNvPr>
            <p:cNvSpPr txBox="1"/>
            <p:nvPr/>
          </p:nvSpPr>
          <p:spPr>
            <a:xfrm>
              <a:off x="7347423" y="1406436"/>
              <a:ext cx="10759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Custom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Vision</a:t>
              </a:r>
              <a:endParaRPr lang="en-TW" sz="1200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1BBCC7B-9015-D342-9073-34D36228D2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33262" y="4707030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3</a:t>
              </a:r>
              <a:endParaRPr lang="en-TW" sz="1100" dirty="0"/>
            </a:p>
          </p:txBody>
        </p:sp>
        <p:cxnSp>
          <p:nvCxnSpPr>
            <p:cNvPr id="10" name="Elbow Connector 9">
              <a:extLst>
                <a:ext uri="{FF2B5EF4-FFF2-40B4-BE49-F238E27FC236}">
                  <a16:creationId xmlns:a16="http://schemas.microsoft.com/office/drawing/2014/main" id="{2554226A-9AA0-1B44-9E7B-D9F1F28828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8322" y="1922804"/>
              <a:ext cx="4739119" cy="3488295"/>
            </a:xfrm>
            <a:prstGeom prst="bentConnector3">
              <a:avLst>
                <a:gd name="adj1" fmla="val 11996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3D5D8FF-B24C-7442-9669-E2C6B5F266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29460" y="5292781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4</a:t>
              </a:r>
              <a:endParaRPr lang="en-TW" sz="1100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AC6C368-023C-AB45-AB85-238DB20FDE98}"/>
                </a:ext>
              </a:extLst>
            </p:cNvPr>
            <p:cNvSpPr txBox="1"/>
            <p:nvPr/>
          </p:nvSpPr>
          <p:spPr>
            <a:xfrm>
              <a:off x="7790610" y="5366228"/>
              <a:ext cx="17193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Send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images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for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training/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retraining</a:t>
              </a:r>
              <a:endParaRPr lang="en-TW" sz="1200" dirty="0"/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AA348E9E-2395-8441-B63A-8B3A63D4F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7394784" y="1355096"/>
              <a:ext cx="1156344" cy="1156344"/>
            </a:xfrm>
            <a:prstGeom prst="rect">
              <a:avLst/>
            </a:prstGeom>
          </p:spPr>
        </p:pic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91C8299-E3C8-F34A-A6E8-3F4AE6A8E5AE}"/>
                </a:ext>
              </a:extLst>
            </p:cNvPr>
            <p:cNvCxnSpPr/>
            <p:nvPr/>
          </p:nvCxnSpPr>
          <p:spPr>
            <a:xfrm>
              <a:off x="7845637" y="2253926"/>
              <a:ext cx="0" cy="18786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5D042A2F-EE7C-E843-9FB3-CEFFBE5178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19546" y="2988793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5</a:t>
              </a:r>
              <a:endParaRPr lang="en-TW" sz="1100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EBEDF00C-0F08-FC4A-81A4-79BCB3C477DC}"/>
                </a:ext>
              </a:extLst>
            </p:cNvPr>
            <p:cNvSpPr txBox="1"/>
            <p:nvPr/>
          </p:nvSpPr>
          <p:spPr>
            <a:xfrm>
              <a:off x="7818197" y="2752832"/>
              <a:ext cx="17193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Deploy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new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model</a:t>
              </a:r>
              <a:endParaRPr lang="en-TW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74083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F7AA817-F76C-2447-9947-E783EE249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788" y="330466"/>
            <a:ext cx="9366250" cy="619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83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roup 228">
            <a:extLst>
              <a:ext uri="{FF2B5EF4-FFF2-40B4-BE49-F238E27FC236}">
                <a16:creationId xmlns:a16="http://schemas.microsoft.com/office/drawing/2014/main" id="{E1EB8076-B8DA-A546-AA19-B555AA432C1E}"/>
              </a:ext>
            </a:extLst>
          </p:cNvPr>
          <p:cNvGrpSpPr/>
          <p:nvPr/>
        </p:nvGrpSpPr>
        <p:grpSpPr>
          <a:xfrm>
            <a:off x="702679" y="213691"/>
            <a:ext cx="10187281" cy="6579518"/>
            <a:chOff x="702679" y="213691"/>
            <a:chExt cx="10187281" cy="657951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EBEC385-EE10-544A-B7C2-7C26D83456F8}"/>
                </a:ext>
              </a:extLst>
            </p:cNvPr>
            <p:cNvSpPr/>
            <p:nvPr/>
          </p:nvSpPr>
          <p:spPr>
            <a:xfrm>
              <a:off x="1455197" y="3717878"/>
              <a:ext cx="9434753" cy="273775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  <p:sp>
          <p:nvSpPr>
            <p:cNvPr id="38" name="Round Diagonal Corner Rectangle 37">
              <a:extLst>
                <a:ext uri="{FF2B5EF4-FFF2-40B4-BE49-F238E27FC236}">
                  <a16:creationId xmlns:a16="http://schemas.microsoft.com/office/drawing/2014/main" id="{F69F0944-8C3E-5141-8E14-26A0B33AA2D7}"/>
                </a:ext>
              </a:extLst>
            </p:cNvPr>
            <p:cNvSpPr/>
            <p:nvPr/>
          </p:nvSpPr>
          <p:spPr>
            <a:xfrm>
              <a:off x="2008546" y="3885461"/>
              <a:ext cx="7905499" cy="1697871"/>
            </a:xfrm>
            <a:prstGeom prst="round2Diag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A069CEA-EB94-DD43-846F-41B8D09539BD}"/>
                </a:ext>
              </a:extLst>
            </p:cNvPr>
            <p:cNvSpPr/>
            <p:nvPr/>
          </p:nvSpPr>
          <p:spPr>
            <a:xfrm>
              <a:off x="1455197" y="556174"/>
              <a:ext cx="9434763" cy="262191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A897E33-9922-5949-9CEC-C54590CAAE15}"/>
                </a:ext>
              </a:extLst>
            </p:cNvPr>
            <p:cNvSpPr txBox="1"/>
            <p:nvPr/>
          </p:nvSpPr>
          <p:spPr>
            <a:xfrm>
              <a:off x="2020584" y="6423877"/>
              <a:ext cx="12677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Azure</a:t>
              </a:r>
              <a:r>
                <a:rPr lang="zh-TW" altLang="en-US" dirty="0"/>
                <a:t> </a:t>
              </a:r>
              <a:r>
                <a:rPr lang="en-US" altLang="zh-TW" dirty="0"/>
                <a:t>Stack</a:t>
              </a:r>
              <a:endParaRPr lang="en-TW" dirty="0"/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9D1143B3-19E7-944A-B885-91A926974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006254" y="1568868"/>
              <a:ext cx="707871" cy="707871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5911D37E-CE3E-B640-B926-73F2CB868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902676" y="1507136"/>
              <a:ext cx="993840" cy="993840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AD1A5DF0-BD57-E14E-B58D-5B47BD702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093804" y="3034229"/>
              <a:ext cx="584286" cy="584286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3D5C12A-C64F-AF47-8C3D-2AC60B0E8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186528" y="5772428"/>
              <a:ext cx="710663" cy="710663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164F493-D4BC-F445-81FE-A46C34DEF531}"/>
                </a:ext>
              </a:extLst>
            </p:cNvPr>
            <p:cNvSpPr txBox="1"/>
            <p:nvPr/>
          </p:nvSpPr>
          <p:spPr>
            <a:xfrm>
              <a:off x="5186948" y="6032468"/>
              <a:ext cx="7388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/>
                <a:t>Storage</a:t>
              </a:r>
              <a:endParaRPr lang="en-TW" sz="1400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1ABEB25-4F21-4A4D-88AA-6905268492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2741171" y="4809352"/>
              <a:ext cx="513402" cy="513402"/>
            </a:xfrm>
            <a:prstGeom prst="rect">
              <a:avLst/>
            </a:prstGeom>
          </p:spPr>
        </p:pic>
        <p:pic>
          <p:nvPicPr>
            <p:cNvPr id="3" name="Graphic 2" descr="Security camera">
              <a:extLst>
                <a:ext uri="{FF2B5EF4-FFF2-40B4-BE49-F238E27FC236}">
                  <a16:creationId xmlns:a16="http://schemas.microsoft.com/office/drawing/2014/main" id="{3A4A100F-494A-6E43-B061-8D8732E6F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flipH="1">
              <a:off x="702679" y="3802315"/>
              <a:ext cx="684000" cy="850581"/>
            </a:xfrm>
            <a:prstGeom prst="rect">
              <a:avLst/>
            </a:prstGeom>
          </p:spPr>
        </p:pic>
        <p:pic>
          <p:nvPicPr>
            <p:cNvPr id="18" name="Graphic 17" descr="Security camera">
              <a:extLst>
                <a:ext uri="{FF2B5EF4-FFF2-40B4-BE49-F238E27FC236}">
                  <a16:creationId xmlns:a16="http://schemas.microsoft.com/office/drawing/2014/main" id="{0856B92F-614D-E241-909E-30FA4FDB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flipH="1">
              <a:off x="702679" y="4372033"/>
              <a:ext cx="684000" cy="850581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B5D9AB-AA02-9D47-BFD3-2B846BBDC245}"/>
                </a:ext>
              </a:extLst>
            </p:cNvPr>
            <p:cNvSpPr txBox="1"/>
            <p:nvPr/>
          </p:nvSpPr>
          <p:spPr>
            <a:xfrm>
              <a:off x="2442224" y="4175401"/>
              <a:ext cx="5427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/>
                <a:t>RTSP</a:t>
              </a:r>
              <a:endParaRPr lang="en-TW" sz="1400" dirty="0"/>
            </a:p>
          </p:txBody>
        </p:sp>
        <p:pic>
          <p:nvPicPr>
            <p:cNvPr id="25" name="Picture 24" descr="A close up of a sign&#10;&#10;Description automatically generated">
              <a:extLst>
                <a:ext uri="{FF2B5EF4-FFF2-40B4-BE49-F238E27FC236}">
                  <a16:creationId xmlns:a16="http://schemas.microsoft.com/office/drawing/2014/main" id="{CBEB343D-0ECB-2041-BB43-124EB5C22C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785965" y="558440"/>
              <a:ext cx="1162492" cy="774995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F2CB54E-77C4-EA44-9287-43C8D98B7124}"/>
                </a:ext>
              </a:extLst>
            </p:cNvPr>
            <p:cNvSpPr txBox="1"/>
            <p:nvPr/>
          </p:nvSpPr>
          <p:spPr>
            <a:xfrm>
              <a:off x="4521104" y="3187219"/>
              <a:ext cx="146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/>
                <a:t>IoT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Hub</a:t>
              </a:r>
              <a:endParaRPr lang="en-TW" sz="1400" dirty="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A72BF5A-EBF7-704F-8A2C-2610502583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10220" y="4445510"/>
              <a:ext cx="1260903" cy="109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C81E9BC9-850B-6E49-A9D4-592B56821464}"/>
                </a:ext>
              </a:extLst>
            </p:cNvPr>
            <p:cNvCxnSpPr>
              <a:cxnSpLocks/>
              <a:stCxn id="28" idx="2"/>
              <a:endCxn id="23" idx="2"/>
            </p:cNvCxnSpPr>
            <p:nvPr/>
          </p:nvCxnSpPr>
          <p:spPr>
            <a:xfrm rot="5400000">
              <a:off x="6627421" y="3190850"/>
              <a:ext cx="12700" cy="3069356"/>
            </a:xfrm>
            <a:prstGeom prst="bentConnector3">
              <a:avLst>
                <a:gd name="adj1" fmla="val 180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F6383EE4-6B85-5A4C-AF05-AB96E74E3361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 flipH="1">
              <a:off x="3361856" y="4463918"/>
              <a:ext cx="5360557" cy="703449"/>
            </a:xfrm>
            <a:prstGeom prst="bentConnector3">
              <a:avLst>
                <a:gd name="adj1" fmla="val -426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C3CD324-1A38-BC46-AFEE-760814BC5C27}"/>
                </a:ext>
              </a:extLst>
            </p:cNvPr>
            <p:cNvSpPr txBox="1"/>
            <p:nvPr/>
          </p:nvSpPr>
          <p:spPr>
            <a:xfrm>
              <a:off x="4774962" y="5103322"/>
              <a:ext cx="20730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/>
                <a:t>Send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Http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overlay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stream</a:t>
              </a:r>
              <a:r>
                <a:rPr lang="zh-TW" altLang="en-US" sz="1400" dirty="0"/>
                <a:t> </a:t>
              </a:r>
              <a:endParaRPr lang="en-TW" sz="1400" dirty="0"/>
            </a:p>
          </p:txBody>
        </p:sp>
        <p:cxnSp>
          <p:nvCxnSpPr>
            <p:cNvPr id="40" name="Elbow Connector 39">
              <a:extLst>
                <a:ext uri="{FF2B5EF4-FFF2-40B4-BE49-F238E27FC236}">
                  <a16:creationId xmlns:a16="http://schemas.microsoft.com/office/drawing/2014/main" id="{C94B3A2B-722A-5040-B917-C2651A2105F8}"/>
                </a:ext>
              </a:extLst>
            </p:cNvPr>
            <p:cNvCxnSpPr>
              <a:cxnSpLocks/>
              <a:stCxn id="23" idx="0"/>
              <a:endCxn id="14" idx="3"/>
            </p:cNvCxnSpPr>
            <p:nvPr/>
          </p:nvCxnSpPr>
          <p:spPr>
            <a:xfrm rot="16200000" flipH="1">
              <a:off x="4532241" y="4762810"/>
              <a:ext cx="1925452" cy="804448"/>
            </a:xfrm>
            <a:prstGeom prst="bentConnector4">
              <a:avLst>
                <a:gd name="adj1" fmla="val -11873"/>
                <a:gd name="adj2" fmla="val 54509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Elbow Connector 47">
              <a:extLst>
                <a:ext uri="{FF2B5EF4-FFF2-40B4-BE49-F238E27FC236}">
                  <a16:creationId xmlns:a16="http://schemas.microsoft.com/office/drawing/2014/main" id="{E368B6B9-AD82-9644-94EE-DD4F87BA9ABA}"/>
                </a:ext>
              </a:extLst>
            </p:cNvPr>
            <p:cNvCxnSpPr>
              <a:cxnSpLocks/>
              <a:stCxn id="14" idx="2"/>
              <a:endCxn id="9" idx="2"/>
            </p:cNvCxnSpPr>
            <p:nvPr/>
          </p:nvCxnSpPr>
          <p:spPr>
            <a:xfrm rot="5400000" flipH="1" flipV="1">
              <a:off x="5847849" y="1970750"/>
              <a:ext cx="4206352" cy="4818330"/>
            </a:xfrm>
            <a:prstGeom prst="bentConnector3">
              <a:avLst>
                <a:gd name="adj1" fmla="val -290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EC45FD4-ADDF-9749-BD3E-53D29FEE7B0B}"/>
                </a:ext>
              </a:extLst>
            </p:cNvPr>
            <p:cNvSpPr txBox="1"/>
            <p:nvPr/>
          </p:nvSpPr>
          <p:spPr>
            <a:xfrm>
              <a:off x="9405239" y="1333435"/>
              <a:ext cx="14655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Azure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Media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Service</a:t>
              </a:r>
              <a:endParaRPr lang="en-TW" sz="1200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689C996-4F6E-0245-B214-3E3C9C7E54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09306" y="4327407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2</a:t>
              </a:r>
              <a:endParaRPr lang="en-TW" sz="1100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4ADE97AB-9EE2-584A-AE97-550EE8BF0E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7191" y="3890343"/>
              <a:ext cx="252181" cy="25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1</a:t>
              </a:r>
              <a:endParaRPr lang="en-TW" sz="1100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8101B0B8-D769-8249-8B21-002B0A5F0B7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267981" y="5520428"/>
              <a:ext cx="252181" cy="25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2</a:t>
              </a:r>
              <a:endParaRPr lang="en-TW" sz="1100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83AEB51-DDAC-D941-B8FE-18DDD759D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457967" y="1655572"/>
              <a:ext cx="684544" cy="684544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4279B21-6E11-084A-AD4C-407390B5C7F3}"/>
                </a:ext>
              </a:extLst>
            </p:cNvPr>
            <p:cNvSpPr txBox="1"/>
            <p:nvPr/>
          </p:nvSpPr>
          <p:spPr>
            <a:xfrm>
              <a:off x="3702279" y="3800297"/>
              <a:ext cx="14632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Send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result</a:t>
              </a:r>
              <a:endParaRPr lang="en-TW" sz="1200" dirty="0"/>
            </a:p>
          </p:txBody>
        </p: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D58A73AB-8222-534A-8835-2CB17363C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171304" y="1804336"/>
              <a:ext cx="1346266" cy="421830"/>
            </a:xfrm>
            <a:prstGeom prst="rect">
              <a:avLst/>
            </a:prstGeom>
          </p:spPr>
        </p:pic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51CBC8F1-77E9-5A45-8888-C4B9B85B16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8605" y="1230795"/>
              <a:ext cx="0" cy="410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326B7DF-3E71-474A-B300-195A772476DD}"/>
                </a:ext>
              </a:extLst>
            </p:cNvPr>
            <p:cNvCxnSpPr>
              <a:cxnSpLocks/>
            </p:cNvCxnSpPr>
            <p:nvPr/>
          </p:nvCxnSpPr>
          <p:spPr>
            <a:xfrm>
              <a:off x="2654443" y="2777157"/>
              <a:ext cx="3072940" cy="28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95025C70-52D7-364F-8D13-CB084B283D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7383" y="2472636"/>
              <a:ext cx="0" cy="3073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1536C487-031D-AB4C-8B03-BA6ABCB715DE}"/>
                </a:ext>
              </a:extLst>
            </p:cNvPr>
            <p:cNvCxnSpPr/>
            <p:nvPr/>
          </p:nvCxnSpPr>
          <p:spPr>
            <a:xfrm flipV="1">
              <a:off x="4406725" y="2487802"/>
              <a:ext cx="0" cy="3073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D6738442-512F-2B4E-8D09-22823EEEC7FB}"/>
                </a:ext>
              </a:extLst>
            </p:cNvPr>
            <p:cNvCxnSpPr/>
            <p:nvPr/>
          </p:nvCxnSpPr>
          <p:spPr>
            <a:xfrm flipV="1">
              <a:off x="2654443" y="2472696"/>
              <a:ext cx="0" cy="3073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19977F8B-8306-FD4A-BD01-9614DF2675D8}"/>
                </a:ext>
              </a:extLst>
            </p:cNvPr>
            <p:cNvSpPr txBox="1"/>
            <p:nvPr/>
          </p:nvSpPr>
          <p:spPr>
            <a:xfrm>
              <a:off x="5227796" y="2283441"/>
              <a:ext cx="1713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Azure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Time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Series</a:t>
              </a:r>
              <a:endParaRPr lang="en-TW" sz="1200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F49D69F2-346C-0141-A94D-F36181E12D17}"/>
                </a:ext>
              </a:extLst>
            </p:cNvPr>
            <p:cNvSpPr txBox="1"/>
            <p:nvPr/>
          </p:nvSpPr>
          <p:spPr>
            <a:xfrm>
              <a:off x="4039736" y="2264607"/>
              <a:ext cx="1713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Logic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App</a:t>
              </a:r>
              <a:endParaRPr lang="en-TW" sz="1200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1C19CC7D-0834-5745-BC19-9C73EC0A8836}"/>
                </a:ext>
              </a:extLst>
            </p:cNvPr>
            <p:cNvSpPr txBox="1"/>
            <p:nvPr/>
          </p:nvSpPr>
          <p:spPr>
            <a:xfrm>
              <a:off x="3539157" y="1273534"/>
              <a:ext cx="1713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Notification</a:t>
              </a:r>
              <a:endParaRPr lang="en-TW" sz="1200" dirty="0"/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55E81D36-F9AB-A049-BA3D-47C98DBF7D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030415" y="213691"/>
              <a:ext cx="1110008" cy="633051"/>
            </a:xfrm>
            <a:prstGeom prst="rect">
              <a:avLst/>
            </a:prstGeom>
          </p:spPr>
        </p:pic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F41476FA-8889-DC41-8FFA-6E572225C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1154983" y="5846842"/>
              <a:ext cx="865601" cy="865601"/>
            </a:xfrm>
            <a:prstGeom prst="rect">
              <a:avLst/>
            </a:prstGeom>
          </p:spPr>
        </p:pic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467CDE10-23ED-324F-A632-885576D88D9C}"/>
                </a:ext>
              </a:extLst>
            </p:cNvPr>
            <p:cNvSpPr txBox="1"/>
            <p:nvPr/>
          </p:nvSpPr>
          <p:spPr>
            <a:xfrm>
              <a:off x="2020584" y="236628"/>
              <a:ext cx="7752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Azure</a:t>
              </a:r>
              <a:r>
                <a:rPr lang="zh-TW" altLang="en-US" dirty="0"/>
                <a:t> </a:t>
              </a:r>
              <a:endParaRPr lang="en-TW" dirty="0"/>
            </a:p>
          </p:txBody>
        </p:sp>
        <p:sp>
          <p:nvSpPr>
            <p:cNvPr id="114" name="Rounded Rectangle 113">
              <a:extLst>
                <a:ext uri="{FF2B5EF4-FFF2-40B4-BE49-F238E27FC236}">
                  <a16:creationId xmlns:a16="http://schemas.microsoft.com/office/drawing/2014/main" id="{18B59147-DD93-984D-9657-1629454306BA}"/>
                </a:ext>
              </a:extLst>
            </p:cNvPr>
            <p:cNvSpPr/>
            <p:nvPr/>
          </p:nvSpPr>
          <p:spPr>
            <a:xfrm>
              <a:off x="4240447" y="4207481"/>
              <a:ext cx="1656744" cy="51340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069C2E4-B8E5-194D-91A4-2C5E99D23ADF}"/>
                </a:ext>
              </a:extLst>
            </p:cNvPr>
            <p:cNvSpPr txBox="1"/>
            <p:nvPr/>
          </p:nvSpPr>
          <p:spPr>
            <a:xfrm>
              <a:off x="4264371" y="4202308"/>
              <a:ext cx="16567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/>
                <a:t>Live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Video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Analytics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(LVA)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Module</a:t>
              </a:r>
              <a:endParaRPr lang="en-TW" sz="1400" dirty="0"/>
            </a:p>
          </p:txBody>
        </p:sp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F4A8C31A-C259-4040-9DD4-4F96AB11EDB0}"/>
                </a:ext>
              </a:extLst>
            </p:cNvPr>
            <p:cNvSpPr/>
            <p:nvPr/>
          </p:nvSpPr>
          <p:spPr>
            <a:xfrm>
              <a:off x="7485740" y="4209174"/>
              <a:ext cx="1171802" cy="51340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FA6EB03-A6ED-2B4C-A402-C3B5F4B40CE9}"/>
                </a:ext>
              </a:extLst>
            </p:cNvPr>
            <p:cNvSpPr txBox="1"/>
            <p:nvPr/>
          </p:nvSpPr>
          <p:spPr>
            <a:xfrm>
              <a:off x="7601784" y="4202308"/>
              <a:ext cx="11206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/>
                <a:t>Inference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Module</a:t>
              </a:r>
              <a:endParaRPr lang="en-TW" sz="1400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8DE828EE-B81D-6447-911E-26B9201F6A21}"/>
                </a:ext>
              </a:extLst>
            </p:cNvPr>
            <p:cNvSpPr txBox="1"/>
            <p:nvPr/>
          </p:nvSpPr>
          <p:spPr>
            <a:xfrm>
              <a:off x="5130862" y="5540478"/>
              <a:ext cx="8458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dirty="0"/>
                <a:t>IoT</a:t>
              </a:r>
              <a:r>
                <a:rPr lang="zh-TW" altLang="en-US" sz="1400" dirty="0"/>
                <a:t> </a:t>
              </a:r>
              <a:r>
                <a:rPr lang="en-US" altLang="zh-TW" sz="1400" dirty="0"/>
                <a:t>Edge</a:t>
              </a:r>
              <a:r>
                <a:rPr lang="zh-TW" altLang="en-US" sz="1400" dirty="0"/>
                <a:t> </a:t>
              </a:r>
              <a:endParaRPr lang="en-TW" sz="1400" dirty="0"/>
            </a:p>
          </p:txBody>
        </p:sp>
        <p:cxnSp>
          <p:nvCxnSpPr>
            <p:cNvPr id="146" name="Straight Arrow Connector 145">
              <a:extLst>
                <a:ext uri="{FF2B5EF4-FFF2-40B4-BE49-F238E27FC236}">
                  <a16:creationId xmlns:a16="http://schemas.microsoft.com/office/drawing/2014/main" id="{3C487360-1D99-A14F-88A6-B750D27540D8}"/>
                </a:ext>
              </a:extLst>
            </p:cNvPr>
            <p:cNvCxnSpPr>
              <a:cxnSpLocks/>
            </p:cNvCxnSpPr>
            <p:nvPr/>
          </p:nvCxnSpPr>
          <p:spPr>
            <a:xfrm>
              <a:off x="1416919" y="4429440"/>
              <a:ext cx="2748670" cy="25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B0F28B1-DE69-6940-A06A-39E395C2064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02392" y="4292178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1</a:t>
              </a:r>
              <a:endParaRPr lang="en-TW" sz="1100" dirty="0"/>
            </a:p>
          </p:txBody>
        </p:sp>
        <p:pic>
          <p:nvPicPr>
            <p:cNvPr id="162" name="Picture 161">
              <a:extLst>
                <a:ext uri="{FF2B5EF4-FFF2-40B4-BE49-F238E27FC236}">
                  <a16:creationId xmlns:a16="http://schemas.microsoft.com/office/drawing/2014/main" id="{A17F40EF-7060-E64E-9C54-549FEE680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7150072" y="1344632"/>
              <a:ext cx="1156344" cy="1156344"/>
            </a:xfrm>
            <a:prstGeom prst="rect">
              <a:avLst/>
            </a:prstGeom>
          </p:spPr>
        </p:pic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ACB3FA6-2312-0044-8C01-FD3757BB4FC7}"/>
                </a:ext>
              </a:extLst>
            </p:cNvPr>
            <p:cNvCxnSpPr/>
            <p:nvPr/>
          </p:nvCxnSpPr>
          <p:spPr>
            <a:xfrm flipV="1">
              <a:off x="4410180" y="2777157"/>
              <a:ext cx="0" cy="1969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579CD64E-E585-8F4F-8C8A-14E2165B777F}"/>
                </a:ext>
              </a:extLst>
            </p:cNvPr>
            <p:cNvSpPr txBox="1"/>
            <p:nvPr/>
          </p:nvSpPr>
          <p:spPr>
            <a:xfrm>
              <a:off x="2581963" y="5260569"/>
              <a:ext cx="9853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Web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module</a:t>
              </a:r>
              <a:endParaRPr lang="en-TW" sz="1200" dirty="0"/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E52F2356-ED3D-8E41-B618-B9EF7A7DA6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21104" y="3642758"/>
              <a:ext cx="0" cy="5211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>
              <a:extLst>
                <a:ext uri="{FF2B5EF4-FFF2-40B4-BE49-F238E27FC236}">
                  <a16:creationId xmlns:a16="http://schemas.microsoft.com/office/drawing/2014/main" id="{E01F0099-FAD4-8545-BB69-2F25213DC0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11921" y="2312660"/>
              <a:ext cx="0" cy="18352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5410B46F-F298-7943-8841-B17CBAA4FFBB}"/>
                </a:ext>
              </a:extLst>
            </p:cNvPr>
            <p:cNvSpPr txBox="1"/>
            <p:nvPr/>
          </p:nvSpPr>
          <p:spPr>
            <a:xfrm>
              <a:off x="7162228" y="1406436"/>
              <a:ext cx="10759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/>
                <a:t>Custom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Vision</a:t>
              </a:r>
              <a:endParaRPr lang="en-TW" sz="1200" dirty="0"/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A68DAF58-E97F-2A49-9785-3AA994071A10}"/>
                </a:ext>
              </a:extLst>
            </p:cNvPr>
            <p:cNvSpPr txBox="1"/>
            <p:nvPr/>
          </p:nvSpPr>
          <p:spPr>
            <a:xfrm>
              <a:off x="6339241" y="2918639"/>
              <a:ext cx="14632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Send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images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for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training/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retraining</a:t>
              </a:r>
            </a:p>
          </p:txBody>
        </p:sp>
        <p:cxnSp>
          <p:nvCxnSpPr>
            <p:cNvPr id="220" name="Straight Arrow Connector 219">
              <a:extLst>
                <a:ext uri="{FF2B5EF4-FFF2-40B4-BE49-F238E27FC236}">
                  <a16:creationId xmlns:a16="http://schemas.microsoft.com/office/drawing/2014/main" id="{5DF8EF5B-0AEE-7E40-9565-58E5D5507096}"/>
                </a:ext>
              </a:extLst>
            </p:cNvPr>
            <p:cNvCxnSpPr/>
            <p:nvPr/>
          </p:nvCxnSpPr>
          <p:spPr>
            <a:xfrm>
              <a:off x="7857460" y="2312660"/>
              <a:ext cx="0" cy="18578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1" name="TextBox 220">
              <a:extLst>
                <a:ext uri="{FF2B5EF4-FFF2-40B4-BE49-F238E27FC236}">
                  <a16:creationId xmlns:a16="http://schemas.microsoft.com/office/drawing/2014/main" id="{CD877212-A4DD-9241-B14F-24CB5562E201}"/>
                </a:ext>
              </a:extLst>
            </p:cNvPr>
            <p:cNvSpPr txBox="1"/>
            <p:nvPr/>
          </p:nvSpPr>
          <p:spPr>
            <a:xfrm>
              <a:off x="7857460" y="3059239"/>
              <a:ext cx="14632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Exporting</a:t>
              </a:r>
              <a:r>
                <a:rPr lang="zh-TW" altLang="en-US" sz="1200" dirty="0"/>
                <a:t> </a:t>
              </a:r>
              <a:r>
                <a:rPr lang="en-US" altLang="zh-TW" sz="1200" dirty="0"/>
                <a:t>model</a:t>
              </a: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1BBCC7B-9015-D342-9073-34D36228D2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85740" y="3390758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3</a:t>
              </a:r>
              <a:endParaRPr lang="en-TW" sz="1100" dirty="0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3D5D8FF-B24C-7442-9669-E2C6B5F266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8798" y="3394569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4</a:t>
              </a:r>
              <a:endParaRPr lang="en-TW" sz="1100" dirty="0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5D042A2F-EE7C-E843-9FB3-CEFFBE5178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29696" y="4772651"/>
              <a:ext cx="252181" cy="25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100" dirty="0"/>
                <a:t>5</a:t>
              </a:r>
              <a:endParaRPr lang="en-TW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775415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E70B70-FDF7-264F-A6A4-8CCD1778F236}"/>
              </a:ext>
            </a:extLst>
          </p:cNvPr>
          <p:cNvSpPr/>
          <p:nvPr/>
        </p:nvSpPr>
        <p:spPr>
          <a:xfrm>
            <a:off x="1250323" y="3780287"/>
            <a:ext cx="8933130" cy="27377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5" name="Round Diagonal Corner Rectangle 4">
            <a:extLst>
              <a:ext uri="{FF2B5EF4-FFF2-40B4-BE49-F238E27FC236}">
                <a16:creationId xmlns:a16="http://schemas.microsoft.com/office/drawing/2014/main" id="{0DF5226A-2A77-244F-A229-796361726BDC}"/>
              </a:ext>
            </a:extLst>
          </p:cNvPr>
          <p:cNvSpPr/>
          <p:nvPr/>
        </p:nvSpPr>
        <p:spPr>
          <a:xfrm>
            <a:off x="1347390" y="3917360"/>
            <a:ext cx="7944321" cy="1697871"/>
          </a:xfrm>
          <a:prstGeom prst="round2Diag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3699A0-FADA-0A47-A15D-FF265C171B80}"/>
              </a:ext>
            </a:extLst>
          </p:cNvPr>
          <p:cNvSpPr/>
          <p:nvPr/>
        </p:nvSpPr>
        <p:spPr>
          <a:xfrm>
            <a:off x="1814759" y="556530"/>
            <a:ext cx="8063060" cy="26219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86ECE6-E6B3-B947-9956-A75579838D22}"/>
              </a:ext>
            </a:extLst>
          </p:cNvPr>
          <p:cNvSpPr txBox="1"/>
          <p:nvPr/>
        </p:nvSpPr>
        <p:spPr>
          <a:xfrm>
            <a:off x="1572283" y="6422144"/>
            <a:ext cx="1267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Azure</a:t>
            </a:r>
            <a:r>
              <a:rPr lang="zh-TW" altLang="en-US" dirty="0"/>
              <a:t> </a:t>
            </a:r>
            <a:r>
              <a:rPr lang="en-US" altLang="zh-TW" dirty="0"/>
              <a:t>Stack</a:t>
            </a:r>
            <a:endParaRPr lang="en-TW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9E9989-6390-2643-B1B1-EB836A2DF1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011" y="1684823"/>
            <a:ext cx="707871" cy="70787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F332E73-C1A5-764F-B9E4-06FAD2E798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29329" y="1585151"/>
            <a:ext cx="993840" cy="99384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F0142F6D-FEB6-D447-9B69-6D14C73F4B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91956" y="3117958"/>
            <a:ext cx="806646" cy="806646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2240B66A-5661-1B47-9C21-BD7BA36200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86528" y="5772428"/>
            <a:ext cx="710663" cy="7106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5211CE4-9026-864F-ADE2-7C07CC395311}"/>
              </a:ext>
            </a:extLst>
          </p:cNvPr>
          <p:cNvSpPr txBox="1"/>
          <p:nvPr/>
        </p:nvSpPr>
        <p:spPr>
          <a:xfrm>
            <a:off x="5186948" y="6032468"/>
            <a:ext cx="7388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Storage</a:t>
            </a:r>
            <a:endParaRPr lang="en-TW" sz="1400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E7D125E-632E-A548-A733-630611A59C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475352" y="4202637"/>
            <a:ext cx="762459" cy="7624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8E1C67B-D551-F240-88C7-1F201CE9FF3A}"/>
              </a:ext>
            </a:extLst>
          </p:cNvPr>
          <p:cNvSpPr txBox="1"/>
          <p:nvPr/>
        </p:nvSpPr>
        <p:spPr>
          <a:xfrm>
            <a:off x="1337411" y="4946020"/>
            <a:ext cx="11206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Web</a:t>
            </a:r>
            <a:r>
              <a:rPr lang="zh-TW" altLang="en-US" sz="1400" dirty="0"/>
              <a:t> </a:t>
            </a:r>
            <a:r>
              <a:rPr lang="en-US" altLang="zh-TW" sz="1400" dirty="0"/>
              <a:t>module</a:t>
            </a:r>
            <a:endParaRPr lang="en-TW" sz="1400" dirty="0"/>
          </a:p>
        </p:txBody>
      </p:sp>
      <p:pic>
        <p:nvPicPr>
          <p:cNvPr id="15" name="Graphic 14" descr="Security camera">
            <a:extLst>
              <a:ext uri="{FF2B5EF4-FFF2-40B4-BE49-F238E27FC236}">
                <a16:creationId xmlns:a16="http://schemas.microsoft.com/office/drawing/2014/main" id="{3F9E3BE8-D209-224E-B0A5-CC1E171B4A6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2771758" y="3839341"/>
            <a:ext cx="684000" cy="850581"/>
          </a:xfrm>
          <a:prstGeom prst="rect">
            <a:avLst/>
          </a:prstGeom>
        </p:spPr>
      </p:pic>
      <p:pic>
        <p:nvPicPr>
          <p:cNvPr id="16" name="Graphic 15" descr="Security camera">
            <a:extLst>
              <a:ext uri="{FF2B5EF4-FFF2-40B4-BE49-F238E27FC236}">
                <a16:creationId xmlns:a16="http://schemas.microsoft.com/office/drawing/2014/main" id="{5102D155-DC89-5B45-92B1-D038FC6744F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2771758" y="4409059"/>
            <a:ext cx="684000" cy="850581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90B66A0-2238-F045-B729-797BD280A276}"/>
              </a:ext>
            </a:extLst>
          </p:cNvPr>
          <p:cNvCxnSpPr>
            <a:cxnSpLocks/>
          </p:cNvCxnSpPr>
          <p:nvPr/>
        </p:nvCxnSpPr>
        <p:spPr>
          <a:xfrm>
            <a:off x="3509176" y="4582886"/>
            <a:ext cx="638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8D86180-D80A-F941-A11A-D33028B40A61}"/>
              </a:ext>
            </a:extLst>
          </p:cNvPr>
          <p:cNvSpPr txBox="1"/>
          <p:nvPr/>
        </p:nvSpPr>
        <p:spPr>
          <a:xfrm>
            <a:off x="3625955" y="4236099"/>
            <a:ext cx="542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RTSP</a:t>
            </a:r>
            <a:endParaRPr lang="en-TW" sz="1400" dirty="0"/>
          </a:p>
        </p:txBody>
      </p:sp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:a16="http://schemas.microsoft.com/office/drawing/2014/main" id="{310D0B22-FB44-364F-A100-036CBE73EDE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445334" y="421294"/>
            <a:ext cx="1400955" cy="93397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A7EEED9-4C26-4A45-B5D0-2D81E3A1DF6D}"/>
              </a:ext>
            </a:extLst>
          </p:cNvPr>
          <p:cNvSpPr txBox="1"/>
          <p:nvPr/>
        </p:nvSpPr>
        <p:spPr>
          <a:xfrm>
            <a:off x="6416791" y="3305028"/>
            <a:ext cx="1463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IoT</a:t>
            </a:r>
            <a:r>
              <a:rPr lang="zh-TW" altLang="en-US" sz="1400" dirty="0"/>
              <a:t> </a:t>
            </a:r>
            <a:r>
              <a:rPr lang="en-US" altLang="zh-TW" sz="1400" dirty="0"/>
              <a:t>Hub</a:t>
            </a:r>
            <a:endParaRPr lang="en-TW" sz="14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6D543D2-283D-8240-A789-BDCC25EA7021}"/>
              </a:ext>
            </a:extLst>
          </p:cNvPr>
          <p:cNvCxnSpPr>
            <a:cxnSpLocks/>
          </p:cNvCxnSpPr>
          <p:nvPr/>
        </p:nvCxnSpPr>
        <p:spPr>
          <a:xfrm flipV="1">
            <a:off x="5972685" y="4560283"/>
            <a:ext cx="1171802" cy="13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A03D8EF2-F2A3-CA44-91DB-AEE2EBDBD9CE}"/>
              </a:ext>
            </a:extLst>
          </p:cNvPr>
          <p:cNvCxnSpPr>
            <a:cxnSpLocks/>
            <a:stCxn id="53" idx="2"/>
            <a:endCxn id="51" idx="2"/>
          </p:cNvCxnSpPr>
          <p:nvPr/>
        </p:nvCxnSpPr>
        <p:spPr>
          <a:xfrm rot="5400000" flipH="1">
            <a:off x="6539091" y="3442250"/>
            <a:ext cx="9818" cy="2835906"/>
          </a:xfrm>
          <a:prstGeom prst="bentConnector3">
            <a:avLst>
              <a:gd name="adj1" fmla="val -232837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EC3BD878-D9B9-004A-86C8-DA7802159F4A}"/>
              </a:ext>
            </a:extLst>
          </p:cNvPr>
          <p:cNvCxnSpPr>
            <a:cxnSpLocks/>
            <a:stCxn id="53" idx="3"/>
            <a:endCxn id="14" idx="2"/>
          </p:cNvCxnSpPr>
          <p:nvPr/>
        </p:nvCxnSpPr>
        <p:spPr>
          <a:xfrm flipH="1">
            <a:off x="1897725" y="4603502"/>
            <a:ext cx="6624542" cy="650295"/>
          </a:xfrm>
          <a:prstGeom prst="bentConnector4">
            <a:avLst>
              <a:gd name="adj1" fmla="val -3451"/>
              <a:gd name="adj2" fmla="val 13515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AA105A4-FBD6-524E-A29D-443EC7D408A7}"/>
              </a:ext>
            </a:extLst>
          </p:cNvPr>
          <p:cNvSpPr txBox="1"/>
          <p:nvPr/>
        </p:nvSpPr>
        <p:spPr>
          <a:xfrm>
            <a:off x="4289967" y="5167041"/>
            <a:ext cx="2073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Send</a:t>
            </a:r>
            <a:r>
              <a:rPr lang="zh-TW" altLang="en-US" sz="1400" dirty="0"/>
              <a:t> </a:t>
            </a:r>
            <a:r>
              <a:rPr lang="en-US" altLang="zh-TW" sz="1400" dirty="0"/>
              <a:t>Http</a:t>
            </a:r>
            <a:r>
              <a:rPr lang="zh-TW" altLang="en-US" sz="1400" dirty="0"/>
              <a:t> </a:t>
            </a:r>
            <a:r>
              <a:rPr lang="en-US" altLang="zh-TW" sz="1400" dirty="0"/>
              <a:t>overlay</a:t>
            </a:r>
            <a:r>
              <a:rPr lang="zh-TW" altLang="en-US" sz="1400" dirty="0"/>
              <a:t> </a:t>
            </a:r>
            <a:r>
              <a:rPr lang="en-US" altLang="zh-TW" sz="1400" dirty="0"/>
              <a:t>stream</a:t>
            </a:r>
            <a:r>
              <a:rPr lang="zh-TW" altLang="en-US" sz="1400" dirty="0"/>
              <a:t> </a:t>
            </a:r>
            <a:endParaRPr lang="en-TW" sz="1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6BB34E-073C-FB4E-A44B-CE74B98A8824}"/>
              </a:ext>
            </a:extLst>
          </p:cNvPr>
          <p:cNvCxnSpPr>
            <a:cxnSpLocks/>
          </p:cNvCxnSpPr>
          <p:nvPr/>
        </p:nvCxnSpPr>
        <p:spPr>
          <a:xfrm>
            <a:off x="2243717" y="4583797"/>
            <a:ext cx="576169" cy="9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5CF1F78C-7E81-014D-B992-2130257A3E4B}"/>
              </a:ext>
            </a:extLst>
          </p:cNvPr>
          <p:cNvCxnSpPr>
            <a:cxnSpLocks/>
            <a:stCxn id="51" idx="0"/>
            <a:endCxn id="11" idx="3"/>
          </p:cNvCxnSpPr>
          <p:nvPr/>
        </p:nvCxnSpPr>
        <p:spPr>
          <a:xfrm rot="16200000" flipH="1">
            <a:off x="4613776" y="4844345"/>
            <a:ext cx="1795686" cy="771144"/>
          </a:xfrm>
          <a:prstGeom prst="bentConnector4">
            <a:avLst>
              <a:gd name="adj1" fmla="val -12731"/>
              <a:gd name="adj2" fmla="val 50832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5EEFA18F-5484-5048-91F8-AAA7B8BAA7AB}"/>
              </a:ext>
            </a:extLst>
          </p:cNvPr>
          <p:cNvCxnSpPr>
            <a:cxnSpLocks/>
            <a:stCxn id="11" idx="2"/>
            <a:endCxn id="28" idx="3"/>
          </p:cNvCxnSpPr>
          <p:nvPr/>
        </p:nvCxnSpPr>
        <p:spPr>
          <a:xfrm rot="5400000" flipH="1" flipV="1">
            <a:off x="5566635" y="2507481"/>
            <a:ext cx="3950835" cy="4000386"/>
          </a:xfrm>
          <a:prstGeom prst="bentConnector4">
            <a:avLst>
              <a:gd name="adj1" fmla="val -5786"/>
              <a:gd name="adj2" fmla="val 10571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4F207FC-23B0-E644-A759-F9A08354C035}"/>
              </a:ext>
            </a:extLst>
          </p:cNvPr>
          <p:cNvSpPr txBox="1"/>
          <p:nvPr/>
        </p:nvSpPr>
        <p:spPr>
          <a:xfrm>
            <a:off x="8076679" y="2393756"/>
            <a:ext cx="1465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/>
              <a:t>Azure</a:t>
            </a:r>
            <a:r>
              <a:rPr lang="zh-TW" altLang="en-US" sz="1200" dirty="0"/>
              <a:t> </a:t>
            </a:r>
            <a:r>
              <a:rPr lang="en-US" altLang="zh-TW" sz="1200" dirty="0"/>
              <a:t>Media</a:t>
            </a:r>
            <a:r>
              <a:rPr lang="zh-TW" altLang="en-US" sz="1200" dirty="0"/>
              <a:t> </a:t>
            </a:r>
            <a:r>
              <a:rPr lang="en-US" altLang="zh-TW" sz="1200" dirty="0"/>
              <a:t>Service</a:t>
            </a:r>
            <a:endParaRPr lang="en-TW" sz="120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71F8EB4-981D-4743-B1AE-7F6B0E647157}"/>
              </a:ext>
            </a:extLst>
          </p:cNvPr>
          <p:cNvSpPr>
            <a:spLocks noChangeAspect="1"/>
          </p:cNvSpPr>
          <p:nvPr/>
        </p:nvSpPr>
        <p:spPr>
          <a:xfrm>
            <a:off x="2371511" y="4467194"/>
            <a:ext cx="252181" cy="25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dirty="0"/>
              <a:t>1</a:t>
            </a:r>
            <a:endParaRPr lang="en-TW" sz="1100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3EA19C5-5C33-CD48-A003-D132A15987BB}"/>
              </a:ext>
            </a:extLst>
          </p:cNvPr>
          <p:cNvSpPr>
            <a:spLocks noChangeAspect="1"/>
          </p:cNvSpPr>
          <p:nvPr/>
        </p:nvSpPr>
        <p:spPr>
          <a:xfrm>
            <a:off x="3709866" y="4459358"/>
            <a:ext cx="252181" cy="25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dirty="0"/>
              <a:t>2</a:t>
            </a:r>
            <a:endParaRPr lang="en-TW" sz="1100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FD6A587-2A3F-A54C-A832-9E0349215FF4}"/>
              </a:ext>
            </a:extLst>
          </p:cNvPr>
          <p:cNvSpPr>
            <a:spLocks noChangeAspect="1"/>
          </p:cNvSpPr>
          <p:nvPr/>
        </p:nvSpPr>
        <p:spPr>
          <a:xfrm>
            <a:off x="6461379" y="4440886"/>
            <a:ext cx="252181" cy="25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dirty="0"/>
              <a:t>3</a:t>
            </a:r>
            <a:endParaRPr lang="en-TW" sz="11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391C9D2-749A-E944-B24F-BBBA6D4ADAFC}"/>
              </a:ext>
            </a:extLst>
          </p:cNvPr>
          <p:cNvSpPr>
            <a:spLocks noChangeAspect="1"/>
          </p:cNvSpPr>
          <p:nvPr/>
        </p:nvSpPr>
        <p:spPr>
          <a:xfrm>
            <a:off x="6781006" y="3996973"/>
            <a:ext cx="252181" cy="252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dirty="0"/>
              <a:t>1</a:t>
            </a:r>
            <a:endParaRPr lang="en-TW" sz="1100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7ECD28E-3391-1147-A9FB-4991DA46DABE}"/>
              </a:ext>
            </a:extLst>
          </p:cNvPr>
          <p:cNvSpPr>
            <a:spLocks noChangeAspect="1"/>
          </p:cNvSpPr>
          <p:nvPr/>
        </p:nvSpPr>
        <p:spPr>
          <a:xfrm>
            <a:off x="9321162" y="6131580"/>
            <a:ext cx="252181" cy="252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dirty="0"/>
              <a:t>2</a:t>
            </a:r>
            <a:endParaRPr lang="en-TW" sz="1100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7BC0C22-9A2F-9B40-BA74-986C7FA9F4D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88960" y="1732633"/>
            <a:ext cx="684544" cy="684544"/>
          </a:xfrm>
          <a:prstGeom prst="rect">
            <a:avLst/>
          </a:prstGeom>
        </p:spPr>
      </p:pic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CEA8F0D3-EEA8-4241-851F-4A067A60AB11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4597326" y="3521281"/>
            <a:ext cx="1494630" cy="790911"/>
          </a:xfrm>
          <a:prstGeom prst="bentConnector3">
            <a:avLst>
              <a:gd name="adj1" fmla="val -25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CBBBD41-D66C-E346-846B-0DB1B7C21B50}"/>
              </a:ext>
            </a:extLst>
          </p:cNvPr>
          <p:cNvSpPr txBox="1"/>
          <p:nvPr/>
        </p:nvSpPr>
        <p:spPr>
          <a:xfrm>
            <a:off x="4165589" y="3184194"/>
            <a:ext cx="1463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Send</a:t>
            </a:r>
            <a:r>
              <a:rPr lang="zh-TW" altLang="en-US" sz="1400" dirty="0"/>
              <a:t> </a:t>
            </a:r>
            <a:r>
              <a:rPr lang="en-US" altLang="zh-TW" sz="1400" dirty="0"/>
              <a:t>result</a:t>
            </a:r>
            <a:endParaRPr lang="en-TW" sz="1400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9D55BFAC-0965-F544-A590-6AD13BFD05D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557096" y="1849829"/>
            <a:ext cx="1346266" cy="421830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3823C58-E13D-2D43-B306-CFC062FB0E59}"/>
              </a:ext>
            </a:extLst>
          </p:cNvPr>
          <p:cNvCxnSpPr/>
          <p:nvPr/>
        </p:nvCxnSpPr>
        <p:spPr>
          <a:xfrm flipV="1">
            <a:off x="5154807" y="1243769"/>
            <a:ext cx="0" cy="410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8C75B16-3519-6645-A987-C3708410E176}"/>
              </a:ext>
            </a:extLst>
          </p:cNvPr>
          <p:cNvCxnSpPr>
            <a:cxnSpLocks/>
          </p:cNvCxnSpPr>
          <p:nvPr/>
        </p:nvCxnSpPr>
        <p:spPr>
          <a:xfrm flipV="1">
            <a:off x="6126492" y="2908332"/>
            <a:ext cx="0" cy="2752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515EB33-E0F7-B548-BBBD-848EA4895A0F}"/>
              </a:ext>
            </a:extLst>
          </p:cNvPr>
          <p:cNvCxnSpPr/>
          <p:nvPr/>
        </p:nvCxnSpPr>
        <p:spPr>
          <a:xfrm>
            <a:off x="3084634" y="2908332"/>
            <a:ext cx="38465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BDA5359-B319-C049-B1FA-B8677B6D3078}"/>
              </a:ext>
            </a:extLst>
          </p:cNvPr>
          <p:cNvCxnSpPr/>
          <p:nvPr/>
        </p:nvCxnSpPr>
        <p:spPr>
          <a:xfrm flipV="1">
            <a:off x="6932310" y="2601000"/>
            <a:ext cx="0" cy="307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747C778-A97C-9243-8D8B-ED5C13878764}"/>
              </a:ext>
            </a:extLst>
          </p:cNvPr>
          <p:cNvCxnSpPr/>
          <p:nvPr/>
        </p:nvCxnSpPr>
        <p:spPr>
          <a:xfrm flipV="1">
            <a:off x="5154807" y="2601000"/>
            <a:ext cx="0" cy="307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0E4B73F-6213-4E4F-9849-2162C2A011B6}"/>
              </a:ext>
            </a:extLst>
          </p:cNvPr>
          <p:cNvCxnSpPr/>
          <p:nvPr/>
        </p:nvCxnSpPr>
        <p:spPr>
          <a:xfrm flipV="1">
            <a:off x="3085063" y="2601000"/>
            <a:ext cx="0" cy="307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A73A5C77-3301-3C4C-B05E-91A9963B16AB}"/>
              </a:ext>
            </a:extLst>
          </p:cNvPr>
          <p:cNvSpPr txBox="1"/>
          <p:nvPr/>
        </p:nvSpPr>
        <p:spPr>
          <a:xfrm>
            <a:off x="6378229" y="2380333"/>
            <a:ext cx="1713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/>
              <a:t>Azure</a:t>
            </a:r>
            <a:r>
              <a:rPr lang="zh-TW" altLang="en-US" sz="1200" dirty="0"/>
              <a:t> </a:t>
            </a:r>
            <a:r>
              <a:rPr lang="en-US" altLang="zh-TW" sz="1200" dirty="0"/>
              <a:t>Time</a:t>
            </a:r>
            <a:r>
              <a:rPr lang="zh-TW" altLang="en-US" sz="1200" dirty="0"/>
              <a:t> </a:t>
            </a:r>
            <a:r>
              <a:rPr lang="en-US" altLang="zh-TW" sz="1200" dirty="0"/>
              <a:t>Series</a:t>
            </a:r>
            <a:endParaRPr lang="en-TW" sz="12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7732ED9-C51F-2B45-9C0E-CCEE3A22C482}"/>
              </a:ext>
            </a:extLst>
          </p:cNvPr>
          <p:cNvSpPr txBox="1"/>
          <p:nvPr/>
        </p:nvSpPr>
        <p:spPr>
          <a:xfrm>
            <a:off x="4870603" y="2349303"/>
            <a:ext cx="1713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/>
              <a:t>Logic</a:t>
            </a:r>
            <a:r>
              <a:rPr lang="zh-TW" altLang="en-US" sz="1200" dirty="0"/>
              <a:t> </a:t>
            </a:r>
            <a:r>
              <a:rPr lang="en-US" altLang="zh-TW" sz="1200" dirty="0"/>
              <a:t>App</a:t>
            </a:r>
            <a:endParaRPr lang="en-TW" sz="12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1037EE-46C7-1245-9D5F-7EB78EA3B0F5}"/>
              </a:ext>
            </a:extLst>
          </p:cNvPr>
          <p:cNvSpPr txBox="1"/>
          <p:nvPr/>
        </p:nvSpPr>
        <p:spPr>
          <a:xfrm>
            <a:off x="5091077" y="1368876"/>
            <a:ext cx="1713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/>
              <a:t>Notification</a:t>
            </a:r>
            <a:endParaRPr lang="en-TW" sz="1200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6D0527D-019D-ED42-88FD-491A68BA596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99100" y="218466"/>
            <a:ext cx="1110008" cy="633051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D23D1209-5D56-A74E-BBA6-C737CEEF329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72813" y="5914205"/>
            <a:ext cx="865601" cy="86560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08E74732-17B6-4D4D-8C55-70993CE1B57E}"/>
              </a:ext>
            </a:extLst>
          </p:cNvPr>
          <p:cNvSpPr txBox="1"/>
          <p:nvPr/>
        </p:nvSpPr>
        <p:spPr>
          <a:xfrm>
            <a:off x="1886347" y="218466"/>
            <a:ext cx="775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Azure</a:t>
            </a:r>
            <a:r>
              <a:rPr lang="zh-TW" altLang="en-US" dirty="0"/>
              <a:t> </a:t>
            </a:r>
            <a:endParaRPr lang="en-TW" dirty="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F6BA2C2C-9C80-5E44-857C-BDD81EF7CA53}"/>
              </a:ext>
            </a:extLst>
          </p:cNvPr>
          <p:cNvSpPr/>
          <p:nvPr/>
        </p:nvSpPr>
        <p:spPr>
          <a:xfrm>
            <a:off x="4240447" y="4338113"/>
            <a:ext cx="1656744" cy="51340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B5874B-B046-A74B-8B13-049412539AB8}"/>
              </a:ext>
            </a:extLst>
          </p:cNvPr>
          <p:cNvSpPr txBox="1"/>
          <p:nvPr/>
        </p:nvSpPr>
        <p:spPr>
          <a:xfrm>
            <a:off x="4297675" y="4332074"/>
            <a:ext cx="1656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Live</a:t>
            </a:r>
            <a:r>
              <a:rPr lang="zh-TW" altLang="en-US" sz="1400" dirty="0"/>
              <a:t> </a:t>
            </a:r>
            <a:r>
              <a:rPr lang="en-US" altLang="zh-TW" sz="1400" dirty="0"/>
              <a:t>Video</a:t>
            </a:r>
            <a:r>
              <a:rPr lang="zh-TW" altLang="en-US" sz="1400" dirty="0"/>
              <a:t> </a:t>
            </a:r>
            <a:r>
              <a:rPr lang="en-US" altLang="zh-TW" sz="1400" dirty="0"/>
              <a:t>Analytics</a:t>
            </a:r>
            <a:r>
              <a:rPr lang="zh-TW" altLang="en-US" sz="1400" dirty="0"/>
              <a:t> </a:t>
            </a:r>
            <a:r>
              <a:rPr lang="en-US" altLang="zh-TW" sz="1400" dirty="0"/>
              <a:t>(LVA)</a:t>
            </a:r>
            <a:r>
              <a:rPr lang="zh-TW" altLang="en-US" sz="1400" dirty="0"/>
              <a:t> </a:t>
            </a:r>
            <a:r>
              <a:rPr lang="en-US" altLang="zh-TW" sz="1400" dirty="0"/>
              <a:t>Module</a:t>
            </a:r>
            <a:endParaRPr lang="en-TW" sz="1400" dirty="0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F76013CF-1E59-584E-B04B-1E4AB8BA0136}"/>
              </a:ext>
            </a:extLst>
          </p:cNvPr>
          <p:cNvSpPr/>
          <p:nvPr/>
        </p:nvSpPr>
        <p:spPr>
          <a:xfrm>
            <a:off x="7234425" y="4338113"/>
            <a:ext cx="1171802" cy="51340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9F74233-4909-9244-82D2-07CE2BDDB3D6}"/>
              </a:ext>
            </a:extLst>
          </p:cNvPr>
          <p:cNvSpPr txBox="1"/>
          <p:nvPr/>
        </p:nvSpPr>
        <p:spPr>
          <a:xfrm>
            <a:off x="7401638" y="4341892"/>
            <a:ext cx="11206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Inference</a:t>
            </a:r>
            <a:r>
              <a:rPr lang="zh-TW" altLang="en-US" sz="1400" dirty="0"/>
              <a:t> </a:t>
            </a:r>
            <a:r>
              <a:rPr lang="en-US" altLang="zh-TW" sz="1400" dirty="0"/>
              <a:t>Module</a:t>
            </a:r>
            <a:endParaRPr lang="en-TW" sz="14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896766-1BF0-ED4A-8E0F-923B5AFFE53B}"/>
              </a:ext>
            </a:extLst>
          </p:cNvPr>
          <p:cNvSpPr txBox="1"/>
          <p:nvPr/>
        </p:nvSpPr>
        <p:spPr>
          <a:xfrm>
            <a:off x="5130862" y="5540478"/>
            <a:ext cx="845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IoT</a:t>
            </a:r>
            <a:r>
              <a:rPr lang="zh-TW" altLang="en-US" sz="1400" dirty="0"/>
              <a:t> </a:t>
            </a:r>
            <a:r>
              <a:rPr lang="en-US" altLang="zh-TW" sz="1400" dirty="0"/>
              <a:t>Edge</a:t>
            </a:r>
            <a:r>
              <a:rPr lang="zh-TW" altLang="en-US" sz="1400" dirty="0"/>
              <a:t> </a:t>
            </a:r>
            <a:endParaRPr lang="en-TW" sz="14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DBB0BED-83EA-ED44-97AF-EFFFE3680FD9}"/>
              </a:ext>
            </a:extLst>
          </p:cNvPr>
          <p:cNvSpPr>
            <a:spLocks noChangeAspect="1"/>
          </p:cNvSpPr>
          <p:nvPr/>
        </p:nvSpPr>
        <p:spPr>
          <a:xfrm>
            <a:off x="8618540" y="4911520"/>
            <a:ext cx="252181" cy="25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100" dirty="0"/>
              <a:t>4</a:t>
            </a:r>
            <a:endParaRPr lang="en-TW" sz="1100" dirty="0"/>
          </a:p>
        </p:txBody>
      </p:sp>
    </p:spTree>
    <p:extLst>
      <p:ext uri="{BB962C8B-B14F-4D97-AF65-F5344CB8AC3E}">
        <p14:creationId xmlns:p14="http://schemas.microsoft.com/office/powerpoint/2010/main" val="2492533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4267</TotalTime>
  <Words>341</Words>
  <Application>Microsoft Macintosh PowerPoint</Application>
  <PresentationFormat>Widescreen</PresentationFormat>
  <Paragraphs>138</Paragraphs>
  <Slides>5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Joyce Lo</dc:creator>
  <cp:lastModifiedBy>Joyce Lo</cp:lastModifiedBy>
  <cp:revision>30</cp:revision>
  <cp:lastPrinted>2020-09-21T10:59:44Z</cp:lastPrinted>
  <dcterms:created xsi:type="dcterms:W3CDTF">2020-09-21T08:07:53Z</dcterms:created>
  <dcterms:modified xsi:type="dcterms:W3CDTF">2020-10-22T04:41:56Z</dcterms:modified>
</cp:coreProperties>
</file>

<file path=docProps/thumbnail.jpeg>
</file>